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 id="2147483655" r:id="rId6"/>
  </p:sldMasterIdLst>
  <p:sldIdLst>
    <p:sldId id="257" r:id="rId7"/>
    <p:sldId id="258" r:id="rId8"/>
    <p:sldId id="262" r:id="rId9"/>
    <p:sldId id="261" r:id="rId10"/>
    <p:sldId id="263" r:id="rId11"/>
    <p:sldId id="264" r:id="rId12"/>
    <p:sldId id="265" r:id="rId13"/>
    <p:sldId id="266" r:id="rId14"/>
    <p:sldId id="267" r:id="rId15"/>
    <p:sldId id="268" r:id="rId16"/>
    <p:sldId id="269" r:id="rId17"/>
    <p:sldId id="270" r:id="rId18"/>
    <p:sldId id="271" r:id="rId19"/>
    <p:sldId id="272" r:id="rId20"/>
    <p:sldId id="273" r:id="rId21"/>
    <p:sldId id="260"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B6F291-106B-8CDC-2630-59CA2E45F8EC}" v="590" dt="2023-07-11T03:10:23.207"/>
    <p1510:client id="{186425F1-E688-270D-6E0F-5D1D9C77653E}" v="1115" dt="2023-07-06T04:08:50.023"/>
    <p1510:client id="{1D134296-33F0-4C82-96B9-036D7093E639}" v="4" dt="2023-07-06T03:11:15.730"/>
    <p1510:client id="{1EC5BAB8-D390-D549-1EC5-59802E041B79}" v="1702" dt="2023-07-12T02:59:44.150"/>
    <p1510:client id="{4B2CAB29-C119-065B-D792-A18B74724B50}" v="523" dt="2023-07-08T03:45:03.431"/>
    <p1510:client id="{8675B084-0FAB-E0EC-33AE-1D68C3AA9AF3}" v="499" dt="2023-07-07T03:30:37.936"/>
    <p1510:client id="{86FA0117-BE40-AA29-58AC-5642F7D4E2C2}" v="1241" dt="2023-07-11T02:24:11.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Parwinder" userId="S::ps23@illinois.edu::e1341ca7-71af-43b6-9741-e0e11a45e03e" providerId="AD" clId="Web-{186425F1-E688-270D-6E0F-5D1D9C77653E}"/>
    <pc:docChg chg="addSld delSld modSld sldOrd addMainMaster modMainMaster">
      <pc:chgData name="Singh, Parwinder" userId="S::ps23@illinois.edu::e1341ca7-71af-43b6-9741-e0e11a45e03e" providerId="AD" clId="Web-{186425F1-E688-270D-6E0F-5D1D9C77653E}" dt="2023-07-06T04:08:50.023" v="645"/>
      <pc:docMkLst>
        <pc:docMk/>
      </pc:docMkLst>
      <pc:sldChg chg="modSp">
        <pc:chgData name="Singh, Parwinder" userId="S::ps23@illinois.edu::e1341ca7-71af-43b6-9741-e0e11a45e03e" providerId="AD" clId="Web-{186425F1-E688-270D-6E0F-5D1D9C77653E}" dt="2023-07-06T03:49:21.483" v="335" actId="20577"/>
        <pc:sldMkLst>
          <pc:docMk/>
          <pc:sldMk cId="2437816299" sldId="257"/>
        </pc:sldMkLst>
        <pc:spChg chg="mod">
          <ac:chgData name="Singh, Parwinder" userId="S::ps23@illinois.edu::e1341ca7-71af-43b6-9741-e0e11a45e03e" providerId="AD" clId="Web-{186425F1-E688-270D-6E0F-5D1D9C77653E}" dt="2023-07-06T03:49:21.483" v="335" actId="20577"/>
          <ac:spMkLst>
            <pc:docMk/>
            <pc:sldMk cId="2437816299" sldId="257"/>
            <ac:spMk id="11" creationId="{00CC22B5-8500-2C45-91DE-A596A6DF1C3B}"/>
          </ac:spMkLst>
        </pc:spChg>
      </pc:sldChg>
      <pc:sldChg chg="modSp">
        <pc:chgData name="Singh, Parwinder" userId="S::ps23@illinois.edu::e1341ca7-71af-43b6-9741-e0e11a45e03e" providerId="AD" clId="Web-{186425F1-E688-270D-6E0F-5D1D9C77653E}" dt="2023-07-06T03:49:14.139" v="333" actId="20577"/>
        <pc:sldMkLst>
          <pc:docMk/>
          <pc:sldMk cId="1892934259" sldId="258"/>
        </pc:sldMkLst>
        <pc:spChg chg="mod">
          <ac:chgData name="Singh, Parwinder" userId="S::ps23@illinois.edu::e1341ca7-71af-43b6-9741-e0e11a45e03e" providerId="AD" clId="Web-{186425F1-E688-270D-6E0F-5D1D9C77653E}" dt="2023-07-06T03:48:59.951" v="330" actId="20577"/>
          <ac:spMkLst>
            <pc:docMk/>
            <pc:sldMk cId="1892934259" sldId="258"/>
            <ac:spMk id="2" creationId="{E8B8F26E-9345-4747-9094-972E38700A17}"/>
          </ac:spMkLst>
        </pc:spChg>
        <pc:spChg chg="mod">
          <ac:chgData name="Singh, Parwinder" userId="S::ps23@illinois.edu::e1341ca7-71af-43b6-9741-e0e11a45e03e" providerId="AD" clId="Web-{186425F1-E688-270D-6E0F-5D1D9C77653E}" dt="2023-07-06T03:49:14.139" v="333" actId="20577"/>
          <ac:spMkLst>
            <pc:docMk/>
            <pc:sldMk cId="1892934259" sldId="258"/>
            <ac:spMk id="3" creationId="{60B3D5A6-E766-7C41-BD00-B22DA4727FBA}"/>
          </ac:spMkLst>
        </pc:spChg>
      </pc:sldChg>
      <pc:sldChg chg="addSp delSp modSp add ord delAnim">
        <pc:chgData name="Singh, Parwinder" userId="S::ps23@illinois.edu::e1341ca7-71af-43b6-9741-e0e11a45e03e" providerId="AD" clId="Web-{186425F1-E688-270D-6E0F-5D1D9C77653E}" dt="2023-07-06T03:14:15.009" v="29"/>
        <pc:sldMkLst>
          <pc:docMk/>
          <pc:sldMk cId="567840912" sldId="260"/>
        </pc:sldMkLst>
        <pc:spChg chg="mod">
          <ac:chgData name="Singh, Parwinder" userId="S::ps23@illinois.edu::e1341ca7-71af-43b6-9741-e0e11a45e03e" providerId="AD" clId="Web-{186425F1-E688-270D-6E0F-5D1D9C77653E}" dt="2023-07-06T03:12:12.036" v="6" actId="20577"/>
          <ac:spMkLst>
            <pc:docMk/>
            <pc:sldMk cId="567840912" sldId="260"/>
            <ac:spMk id="2" creationId="{00000000-0000-0000-0000-000000000000}"/>
          </ac:spMkLst>
        </pc:spChg>
        <pc:spChg chg="mod">
          <ac:chgData name="Singh, Parwinder" userId="S::ps23@illinois.edu::e1341ca7-71af-43b6-9741-e0e11a45e03e" providerId="AD" clId="Web-{186425F1-E688-270D-6E0F-5D1D9C77653E}" dt="2023-07-06T03:12:41.318" v="13" actId="1076"/>
          <ac:spMkLst>
            <pc:docMk/>
            <pc:sldMk cId="567840912" sldId="260"/>
            <ac:spMk id="3" creationId="{00000000-0000-0000-0000-000000000000}"/>
          </ac:spMkLst>
        </pc:spChg>
        <pc:spChg chg="del">
          <ac:chgData name="Singh, Parwinder" userId="S::ps23@illinois.edu::e1341ca7-71af-43b6-9741-e0e11a45e03e" providerId="AD" clId="Web-{186425F1-E688-270D-6E0F-5D1D9C77653E}" dt="2023-07-06T03:12:17.302" v="8"/>
          <ac:spMkLst>
            <pc:docMk/>
            <pc:sldMk cId="567840912" sldId="260"/>
            <ac:spMk id="40" creationId="{00000000-0000-0000-0000-000000000000}"/>
          </ac:spMkLst>
        </pc:spChg>
        <pc:spChg chg="del">
          <ac:chgData name="Singh, Parwinder" userId="S::ps23@illinois.edu::e1341ca7-71af-43b6-9741-e0e11a45e03e" providerId="AD" clId="Web-{186425F1-E688-270D-6E0F-5D1D9C77653E}" dt="2023-07-06T03:12:19.458" v="9"/>
          <ac:spMkLst>
            <pc:docMk/>
            <pc:sldMk cId="567840912" sldId="260"/>
            <ac:spMk id="41" creationId="{00000000-0000-0000-0000-000000000000}"/>
          </ac:spMkLst>
        </pc:spChg>
        <pc:spChg chg="del">
          <ac:chgData name="Singh, Parwinder" userId="S::ps23@illinois.edu::e1341ca7-71af-43b6-9741-e0e11a45e03e" providerId="AD" clId="Web-{186425F1-E688-270D-6E0F-5D1D9C77653E}" dt="2023-07-06T03:12:21.849" v="10"/>
          <ac:spMkLst>
            <pc:docMk/>
            <pc:sldMk cId="567840912" sldId="260"/>
            <ac:spMk id="42" creationId="{00000000-0000-0000-0000-000000000000}"/>
          </ac:spMkLst>
        </pc:spChg>
        <pc:spChg chg="del">
          <ac:chgData name="Singh, Parwinder" userId="S::ps23@illinois.edu::e1341ca7-71af-43b6-9741-e0e11a45e03e" providerId="AD" clId="Web-{186425F1-E688-270D-6E0F-5D1D9C77653E}" dt="2023-07-06T03:12:15.239" v="7"/>
          <ac:spMkLst>
            <pc:docMk/>
            <pc:sldMk cId="567840912" sldId="260"/>
            <ac:spMk id="43" creationId="{00000000-0000-0000-0000-000000000000}"/>
          </ac:spMkLst>
        </pc:spChg>
        <pc:spChg chg="del">
          <ac:chgData name="Singh, Parwinder" userId="S::ps23@illinois.edu::e1341ca7-71af-43b6-9741-e0e11a45e03e" providerId="AD" clId="Web-{186425F1-E688-270D-6E0F-5D1D9C77653E}" dt="2023-07-06T03:12:24.177" v="11"/>
          <ac:spMkLst>
            <pc:docMk/>
            <pc:sldMk cId="567840912" sldId="260"/>
            <ac:spMk id="44" creationId="{00000000-0000-0000-0000-000000000000}"/>
          </ac:spMkLst>
        </pc:spChg>
        <pc:picChg chg="add mod">
          <ac:chgData name="Singh, Parwinder" userId="S::ps23@illinois.edu::e1341ca7-71af-43b6-9741-e0e11a45e03e" providerId="AD" clId="Web-{186425F1-E688-270D-6E0F-5D1D9C77653E}" dt="2023-07-06T03:13:45.086" v="23" actId="1076"/>
          <ac:picMkLst>
            <pc:docMk/>
            <pc:sldMk cId="567840912" sldId="260"/>
            <ac:picMk id="5" creationId="{08918C5F-A12A-0609-7AE3-1F4CFA9CCE34}"/>
          </ac:picMkLst>
        </pc:picChg>
        <pc:picChg chg="add del mod">
          <ac:chgData name="Singh, Parwinder" userId="S::ps23@illinois.edu::e1341ca7-71af-43b6-9741-e0e11a45e03e" providerId="AD" clId="Web-{186425F1-E688-270D-6E0F-5D1D9C77653E}" dt="2023-07-06T03:14:15.009" v="29"/>
          <ac:picMkLst>
            <pc:docMk/>
            <pc:sldMk cId="567840912" sldId="260"/>
            <ac:picMk id="7" creationId="{FB923918-7A6B-F71E-5AE5-1E6072A7ECC1}"/>
          </ac:picMkLst>
        </pc:picChg>
      </pc:sldChg>
      <pc:sldChg chg="addSp delSp modSp add mod ord setBg delAnim">
        <pc:chgData name="Singh, Parwinder" userId="S::ps23@illinois.edu::e1341ca7-71af-43b6-9741-e0e11a45e03e" providerId="AD" clId="Web-{186425F1-E688-270D-6E0F-5D1D9C77653E}" dt="2023-07-06T03:47:28.558" v="329"/>
        <pc:sldMkLst>
          <pc:docMk/>
          <pc:sldMk cId="2149802904" sldId="261"/>
        </pc:sldMkLst>
        <pc:spChg chg="mod">
          <ac:chgData name="Singh, Parwinder" userId="S::ps23@illinois.edu::e1341ca7-71af-43b6-9741-e0e11a45e03e" providerId="AD" clId="Web-{186425F1-E688-270D-6E0F-5D1D9C77653E}" dt="2023-07-06T03:28:30.838" v="35" actId="20577"/>
          <ac:spMkLst>
            <pc:docMk/>
            <pc:sldMk cId="2149802904" sldId="261"/>
            <ac:spMk id="2" creationId="{00000000-0000-0000-0000-000000000000}"/>
          </ac:spMkLst>
        </pc:spChg>
        <pc:spChg chg="del">
          <ac:chgData name="Singh, Parwinder" userId="S::ps23@illinois.edu::e1341ca7-71af-43b6-9741-e0e11a45e03e" providerId="AD" clId="Web-{186425F1-E688-270D-6E0F-5D1D9C77653E}" dt="2023-07-06T03:40:53.105" v="286"/>
          <ac:spMkLst>
            <pc:docMk/>
            <pc:sldMk cId="2149802904" sldId="261"/>
            <ac:spMk id="3" creationId="{00000000-0000-0000-0000-000000000000}"/>
          </ac:spMkLst>
        </pc:spChg>
        <pc:spChg chg="add del mod">
          <ac:chgData name="Singh, Parwinder" userId="S::ps23@illinois.edu::e1341ca7-71af-43b6-9741-e0e11a45e03e" providerId="AD" clId="Web-{186425F1-E688-270D-6E0F-5D1D9C77653E}" dt="2023-07-06T03:40:56.714" v="287"/>
          <ac:spMkLst>
            <pc:docMk/>
            <pc:sldMk cId="2149802904" sldId="261"/>
            <ac:spMk id="5" creationId="{5903D91D-17AA-374E-9B3C-59181B44D87D}"/>
          </ac:spMkLst>
        </pc:spChg>
        <pc:spChg chg="del">
          <ac:chgData name="Singh, Parwinder" userId="S::ps23@illinois.edu::e1341ca7-71af-43b6-9741-e0e11a45e03e" providerId="AD" clId="Web-{186425F1-E688-270D-6E0F-5D1D9C77653E}" dt="2023-07-06T03:40:36.761" v="283"/>
          <ac:spMkLst>
            <pc:docMk/>
            <pc:sldMk cId="2149802904" sldId="261"/>
            <ac:spMk id="31" creationId="{00000000-0000-0000-0000-000000000000}"/>
          </ac:spMkLst>
        </pc:spChg>
        <pc:spChg chg="mod">
          <ac:chgData name="Singh, Parwinder" userId="S::ps23@illinois.edu::e1341ca7-71af-43b6-9741-e0e11a45e03e" providerId="AD" clId="Web-{186425F1-E688-270D-6E0F-5D1D9C77653E}" dt="2023-07-06T03:42:50.016" v="297" actId="1076"/>
          <ac:spMkLst>
            <pc:docMk/>
            <pc:sldMk cId="2149802904" sldId="261"/>
            <ac:spMk id="32" creationId="{00000000-0000-0000-0000-000000000000}"/>
          </ac:spMkLst>
        </pc:spChg>
        <pc:spChg chg="del">
          <ac:chgData name="Singh, Parwinder" userId="S::ps23@illinois.edu::e1341ca7-71af-43b6-9741-e0e11a45e03e" providerId="AD" clId="Web-{186425F1-E688-270D-6E0F-5D1D9C77653E}" dt="2023-07-06T03:40:25.541" v="280"/>
          <ac:spMkLst>
            <pc:docMk/>
            <pc:sldMk cId="2149802904" sldId="261"/>
            <ac:spMk id="34" creationId="{00000000-0000-0000-0000-000000000000}"/>
          </ac:spMkLst>
        </pc:spChg>
        <pc:spChg chg="mod">
          <ac:chgData name="Singh, Parwinder" userId="S::ps23@illinois.edu::e1341ca7-71af-43b6-9741-e0e11a45e03e" providerId="AD" clId="Web-{186425F1-E688-270D-6E0F-5D1D9C77653E}" dt="2023-07-06T03:32:07.204" v="152" actId="20577"/>
          <ac:spMkLst>
            <pc:docMk/>
            <pc:sldMk cId="2149802904" sldId="261"/>
            <ac:spMk id="35" creationId="{00000000-0000-0000-0000-000000000000}"/>
          </ac:spMkLst>
        </pc:spChg>
        <pc:spChg chg="mod">
          <ac:chgData name="Singh, Parwinder" userId="S::ps23@illinois.edu::e1341ca7-71af-43b6-9741-e0e11a45e03e" providerId="AD" clId="Web-{186425F1-E688-270D-6E0F-5D1D9C77653E}" dt="2023-07-06T03:30:48.514" v="85" actId="20577"/>
          <ac:spMkLst>
            <pc:docMk/>
            <pc:sldMk cId="2149802904" sldId="261"/>
            <ac:spMk id="36" creationId="{00000000-0000-0000-0000-000000000000}"/>
          </ac:spMkLst>
        </pc:spChg>
        <pc:spChg chg="mod">
          <ac:chgData name="Singh, Parwinder" userId="S::ps23@illinois.edu::e1341ca7-71af-43b6-9741-e0e11a45e03e" providerId="AD" clId="Web-{186425F1-E688-270D-6E0F-5D1D9C77653E}" dt="2023-07-06T03:40:06.822" v="275" actId="20577"/>
          <ac:spMkLst>
            <pc:docMk/>
            <pc:sldMk cId="2149802904" sldId="261"/>
            <ac:spMk id="37" creationId="{00000000-0000-0000-0000-000000000000}"/>
          </ac:spMkLst>
        </pc:spChg>
        <pc:spChg chg="del">
          <ac:chgData name="Singh, Parwinder" userId="S::ps23@illinois.edu::e1341ca7-71af-43b6-9741-e0e11a45e03e" providerId="AD" clId="Web-{186425F1-E688-270D-6E0F-5D1D9C77653E}" dt="2023-07-06T03:40:28.229" v="281"/>
          <ac:spMkLst>
            <pc:docMk/>
            <pc:sldMk cId="2149802904" sldId="261"/>
            <ac:spMk id="38" creationId="{00000000-0000-0000-0000-000000000000}"/>
          </ac:spMkLst>
        </pc:spChg>
        <pc:spChg chg="del">
          <ac:chgData name="Singh, Parwinder" userId="S::ps23@illinois.edu::e1341ca7-71af-43b6-9741-e0e11a45e03e" providerId="AD" clId="Web-{186425F1-E688-270D-6E0F-5D1D9C77653E}" dt="2023-07-06T03:40:35.386" v="282"/>
          <ac:spMkLst>
            <pc:docMk/>
            <pc:sldMk cId="2149802904" sldId="261"/>
            <ac:spMk id="39" creationId="{00000000-0000-0000-0000-000000000000}"/>
          </ac:spMkLst>
        </pc:spChg>
        <pc:spChg chg="mod">
          <ac:chgData name="Singh, Parwinder" userId="S::ps23@illinois.edu::e1341ca7-71af-43b6-9741-e0e11a45e03e" providerId="AD" clId="Web-{186425F1-E688-270D-6E0F-5D1D9C77653E}" dt="2023-07-06T03:33:47.880" v="206" actId="20577"/>
          <ac:spMkLst>
            <pc:docMk/>
            <pc:sldMk cId="2149802904" sldId="261"/>
            <ac:spMk id="40" creationId="{00000000-0000-0000-0000-000000000000}"/>
          </ac:spMkLst>
        </pc:spChg>
        <pc:picChg chg="add mod ord">
          <ac:chgData name="Singh, Parwinder" userId="S::ps23@illinois.edu::e1341ca7-71af-43b6-9741-e0e11a45e03e" providerId="AD" clId="Web-{186425F1-E688-270D-6E0F-5D1D9C77653E}" dt="2023-07-06T03:43:09.612" v="300"/>
          <ac:picMkLst>
            <pc:docMk/>
            <pc:sldMk cId="2149802904" sldId="261"/>
            <ac:picMk id="6" creationId="{2F4B5A4B-E9B6-0CC4-8CC9-3D957498BDC6}"/>
          </ac:picMkLst>
        </pc:picChg>
        <pc:picChg chg="add mod ord">
          <ac:chgData name="Singh, Parwinder" userId="S::ps23@illinois.edu::e1341ca7-71af-43b6-9741-e0e11a45e03e" providerId="AD" clId="Web-{186425F1-E688-270D-6E0F-5D1D9C77653E}" dt="2023-07-06T03:43:02.657" v="299"/>
          <ac:picMkLst>
            <pc:docMk/>
            <pc:sldMk cId="2149802904" sldId="261"/>
            <ac:picMk id="7" creationId="{5FA4C8E5-BEE9-1D66-33A4-FB344FDB60A6}"/>
          </ac:picMkLst>
        </pc:picChg>
        <pc:picChg chg="add">
          <ac:chgData name="Singh, Parwinder" userId="S::ps23@illinois.edu::e1341ca7-71af-43b6-9741-e0e11a45e03e" providerId="AD" clId="Web-{186425F1-E688-270D-6E0F-5D1D9C77653E}" dt="2023-07-06T03:46:34.868" v="327"/>
          <ac:picMkLst>
            <pc:docMk/>
            <pc:sldMk cId="2149802904" sldId="261"/>
            <ac:picMk id="9" creationId="{1B0CF068-242A-8275-8526-324986CE93C7}"/>
          </ac:picMkLst>
        </pc:picChg>
        <pc:picChg chg="del mod">
          <ac:chgData name="Singh, Parwinder" userId="S::ps23@illinois.edu::e1341ca7-71af-43b6-9741-e0e11a45e03e" providerId="AD" clId="Web-{186425F1-E688-270D-6E0F-5D1D9C77653E}" dt="2023-07-06T03:40:22.151" v="278"/>
          <ac:picMkLst>
            <pc:docMk/>
            <pc:sldMk cId="2149802904" sldId="261"/>
            <ac:picMk id="41" creationId="{00000000-0000-0000-0000-000000000000}"/>
          </ac:picMkLst>
        </pc:picChg>
        <pc:picChg chg="mod">
          <ac:chgData name="Singh, Parwinder" userId="S::ps23@illinois.edu::e1341ca7-71af-43b6-9741-e0e11a45e03e" providerId="AD" clId="Web-{186425F1-E688-270D-6E0F-5D1D9C77653E}" dt="2023-07-06T03:40:18.182" v="277" actId="1076"/>
          <ac:picMkLst>
            <pc:docMk/>
            <pc:sldMk cId="2149802904" sldId="261"/>
            <ac:picMk id="44" creationId="{00000000-0000-0000-0000-000000000000}"/>
          </ac:picMkLst>
        </pc:picChg>
        <pc:picChg chg="del">
          <ac:chgData name="Singh, Parwinder" userId="S::ps23@illinois.edu::e1341ca7-71af-43b6-9741-e0e11a45e03e" providerId="AD" clId="Web-{186425F1-E688-270D-6E0F-5D1D9C77653E}" dt="2023-07-06T03:40:24.182" v="279"/>
          <ac:picMkLst>
            <pc:docMk/>
            <pc:sldMk cId="2149802904" sldId="261"/>
            <ac:picMk id="46" creationId="{00000000-0000-0000-0000-000000000000}"/>
          </ac:picMkLst>
        </pc:picChg>
        <pc:cxnChg chg="del">
          <ac:chgData name="Singh, Parwinder" userId="S::ps23@illinois.edu::e1341ca7-71af-43b6-9741-e0e11a45e03e" providerId="AD" clId="Web-{186425F1-E688-270D-6E0F-5D1D9C77653E}" dt="2023-07-06T03:40:42.870" v="285"/>
          <ac:cxnSpMkLst>
            <pc:docMk/>
            <pc:sldMk cId="2149802904" sldId="261"/>
            <ac:cxnSpMk id="49" creationId="{00000000-0000-0000-0000-000000000000}"/>
          </ac:cxnSpMkLst>
        </pc:cxnChg>
        <pc:cxnChg chg="del">
          <ac:chgData name="Singh, Parwinder" userId="S::ps23@illinois.edu::e1341ca7-71af-43b6-9741-e0e11a45e03e" providerId="AD" clId="Web-{186425F1-E688-270D-6E0F-5D1D9C77653E}" dt="2023-07-06T03:40:40.714" v="284"/>
          <ac:cxnSpMkLst>
            <pc:docMk/>
            <pc:sldMk cId="2149802904" sldId="261"/>
            <ac:cxnSpMk id="51" creationId="{00000000-0000-0000-0000-000000000000}"/>
          </ac:cxnSpMkLst>
        </pc:cxnChg>
      </pc:sldChg>
      <pc:sldChg chg="addSp delSp modSp add addAnim delAnim">
        <pc:chgData name="Singh, Parwinder" userId="S::ps23@illinois.edu::e1341ca7-71af-43b6-9741-e0e11a45e03e" providerId="AD" clId="Web-{186425F1-E688-270D-6E0F-5D1D9C77653E}" dt="2023-07-06T04:08:50.023" v="645"/>
        <pc:sldMkLst>
          <pc:docMk/>
          <pc:sldMk cId="3100127618" sldId="262"/>
        </pc:sldMkLst>
        <pc:spChg chg="mod">
          <ac:chgData name="Singh, Parwinder" userId="S::ps23@illinois.edu::e1341ca7-71af-43b6-9741-e0e11a45e03e" providerId="AD" clId="Web-{186425F1-E688-270D-6E0F-5D1D9C77653E}" dt="2023-07-06T04:06:42.972" v="614" actId="1076"/>
          <ac:spMkLst>
            <pc:docMk/>
            <pc:sldMk cId="3100127618" sldId="262"/>
            <ac:spMk id="4" creationId="{00000000-0000-0000-0000-000000000000}"/>
          </ac:spMkLst>
        </pc:spChg>
        <pc:spChg chg="topLvl">
          <ac:chgData name="Singh, Parwinder" userId="S::ps23@illinois.edu::e1341ca7-71af-43b6-9741-e0e11a45e03e" providerId="AD" clId="Web-{186425F1-E688-270D-6E0F-5D1D9C77653E}" dt="2023-07-06T04:04:16.749" v="582"/>
          <ac:spMkLst>
            <pc:docMk/>
            <pc:sldMk cId="3100127618" sldId="262"/>
            <ac:spMk id="7" creationId="{00000000-0000-0000-0000-000000000000}"/>
          </ac:spMkLst>
        </pc:spChg>
        <pc:spChg chg="del mod topLvl">
          <ac:chgData name="Singh, Parwinder" userId="S::ps23@illinois.edu::e1341ca7-71af-43b6-9741-e0e11a45e03e" providerId="AD" clId="Web-{186425F1-E688-270D-6E0F-5D1D9C77653E}" dt="2023-07-06T04:04:16.749" v="582"/>
          <ac:spMkLst>
            <pc:docMk/>
            <pc:sldMk cId="3100127618" sldId="262"/>
            <ac:spMk id="8" creationId="{00000000-0000-0000-0000-000000000000}"/>
          </ac:spMkLst>
        </pc:spChg>
        <pc:spChg chg="topLvl">
          <ac:chgData name="Singh, Parwinder" userId="S::ps23@illinois.edu::e1341ca7-71af-43b6-9741-e0e11a45e03e" providerId="AD" clId="Web-{186425F1-E688-270D-6E0F-5D1D9C77653E}" dt="2023-07-06T04:05:36.189" v="603"/>
          <ac:spMkLst>
            <pc:docMk/>
            <pc:sldMk cId="3100127618" sldId="262"/>
            <ac:spMk id="9" creationId="{00000000-0000-0000-0000-000000000000}"/>
          </ac:spMkLst>
        </pc:spChg>
        <pc:spChg chg="del mod topLvl">
          <ac:chgData name="Singh, Parwinder" userId="S::ps23@illinois.edu::e1341ca7-71af-43b6-9741-e0e11a45e03e" providerId="AD" clId="Web-{186425F1-E688-270D-6E0F-5D1D9C77653E}" dt="2023-07-06T04:05:36.189" v="603"/>
          <ac:spMkLst>
            <pc:docMk/>
            <pc:sldMk cId="3100127618" sldId="262"/>
            <ac:spMk id="10" creationId="{00000000-0000-0000-0000-000000000000}"/>
          </ac:spMkLst>
        </pc:spChg>
        <pc:spChg chg="topLvl">
          <ac:chgData name="Singh, Parwinder" userId="S::ps23@illinois.edu::e1341ca7-71af-43b6-9741-e0e11a45e03e" providerId="AD" clId="Web-{186425F1-E688-270D-6E0F-5D1D9C77653E}" dt="2023-07-06T04:04:46.250" v="588"/>
          <ac:spMkLst>
            <pc:docMk/>
            <pc:sldMk cId="3100127618" sldId="262"/>
            <ac:spMk id="11" creationId="{00000000-0000-0000-0000-000000000000}"/>
          </ac:spMkLst>
        </pc:spChg>
        <pc:spChg chg="del mod topLvl">
          <ac:chgData name="Singh, Parwinder" userId="S::ps23@illinois.edu::e1341ca7-71af-43b6-9741-e0e11a45e03e" providerId="AD" clId="Web-{186425F1-E688-270D-6E0F-5D1D9C77653E}" dt="2023-07-06T04:04:46.250" v="588"/>
          <ac:spMkLst>
            <pc:docMk/>
            <pc:sldMk cId="3100127618" sldId="262"/>
            <ac:spMk id="12" creationId="{00000000-0000-0000-0000-000000000000}"/>
          </ac:spMkLst>
        </pc:spChg>
        <pc:spChg chg="topLvl">
          <ac:chgData name="Singh, Parwinder" userId="S::ps23@illinois.edu::e1341ca7-71af-43b6-9741-e0e11a45e03e" providerId="AD" clId="Web-{186425F1-E688-270D-6E0F-5D1D9C77653E}" dt="2023-07-06T04:01:47.462" v="557"/>
          <ac:spMkLst>
            <pc:docMk/>
            <pc:sldMk cId="3100127618" sldId="262"/>
            <ac:spMk id="13" creationId="{00000000-0000-0000-0000-000000000000}"/>
          </ac:spMkLst>
        </pc:spChg>
        <pc:spChg chg="del mod topLvl">
          <ac:chgData name="Singh, Parwinder" userId="S::ps23@illinois.edu::e1341ca7-71af-43b6-9741-e0e11a45e03e" providerId="AD" clId="Web-{186425F1-E688-270D-6E0F-5D1D9C77653E}" dt="2023-07-06T04:01:47.462" v="557"/>
          <ac:spMkLst>
            <pc:docMk/>
            <pc:sldMk cId="3100127618" sldId="262"/>
            <ac:spMk id="14" creationId="{00000000-0000-0000-0000-000000000000}"/>
          </ac:spMkLst>
        </pc:spChg>
        <pc:spChg chg="del">
          <ac:chgData name="Singh, Parwinder" userId="S::ps23@illinois.edu::e1341ca7-71af-43b6-9741-e0e11a45e03e" providerId="AD" clId="Web-{186425F1-E688-270D-6E0F-5D1D9C77653E}" dt="2023-07-06T04:01:24.024" v="553"/>
          <ac:spMkLst>
            <pc:docMk/>
            <pc:sldMk cId="3100127618" sldId="262"/>
            <ac:spMk id="15" creationId="{AB740294-211F-624B-AF09-CA3B2990424B}"/>
          </ac:spMkLst>
        </pc:spChg>
        <pc:spChg chg="mod">
          <ac:chgData name="Singh, Parwinder" userId="S::ps23@illinois.edu::e1341ca7-71af-43b6-9741-e0e11a45e03e" providerId="AD" clId="Web-{186425F1-E688-270D-6E0F-5D1D9C77653E}" dt="2023-07-06T04:08:18.116" v="633" actId="1076"/>
          <ac:spMkLst>
            <pc:docMk/>
            <pc:sldMk cId="3100127618" sldId="262"/>
            <ac:spMk id="23" creationId="{9DD50E45-9568-3A5E-869E-240557032046}"/>
          </ac:spMkLst>
        </pc:spChg>
        <pc:spChg chg="mod">
          <ac:chgData name="Singh, Parwinder" userId="S::ps23@illinois.edu::e1341ca7-71af-43b6-9741-e0e11a45e03e" providerId="AD" clId="Web-{186425F1-E688-270D-6E0F-5D1D9C77653E}" dt="2023-07-06T04:08:35.726" v="643" actId="14100"/>
          <ac:spMkLst>
            <pc:docMk/>
            <pc:sldMk cId="3100127618" sldId="262"/>
            <ac:spMk id="24" creationId="{00000000-0000-0000-0000-000000000000}"/>
          </ac:spMkLst>
        </pc:spChg>
        <pc:spChg chg="mod">
          <ac:chgData name="Singh, Parwinder" userId="S::ps23@illinois.edu::e1341ca7-71af-43b6-9741-e0e11a45e03e" providerId="AD" clId="Web-{186425F1-E688-270D-6E0F-5D1D9C77653E}" dt="2023-07-06T03:59:58.943" v="545" actId="20577"/>
          <ac:spMkLst>
            <pc:docMk/>
            <pc:sldMk cId="3100127618" sldId="262"/>
            <ac:spMk id="25" creationId="{00000000-0000-0000-0000-000000000000}"/>
          </ac:spMkLst>
        </pc:spChg>
        <pc:spChg chg="add mod">
          <ac:chgData name="Singh, Parwinder" userId="S::ps23@illinois.edu::e1341ca7-71af-43b6-9741-e0e11a45e03e" providerId="AD" clId="Web-{186425F1-E688-270D-6E0F-5D1D9C77653E}" dt="2023-07-06T04:03:47.982" v="577" actId="1076"/>
          <ac:spMkLst>
            <pc:docMk/>
            <pc:sldMk cId="3100127618" sldId="262"/>
            <ac:spMk id="28" creationId="{83736538-F6FD-7D77-7879-515584410D95}"/>
          </ac:spMkLst>
        </pc:spChg>
        <pc:spChg chg="add mod">
          <ac:chgData name="Singh, Parwinder" userId="S::ps23@illinois.edu::e1341ca7-71af-43b6-9741-e0e11a45e03e" providerId="AD" clId="Web-{186425F1-E688-270D-6E0F-5D1D9C77653E}" dt="2023-07-06T04:04:50.593" v="589" actId="1076"/>
          <ac:spMkLst>
            <pc:docMk/>
            <pc:sldMk cId="3100127618" sldId="262"/>
            <ac:spMk id="29" creationId="{A90CA51D-2F01-0694-2323-E8C716B8693F}"/>
          </ac:spMkLst>
        </pc:spChg>
        <pc:spChg chg="add mod">
          <ac:chgData name="Singh, Parwinder" userId="S::ps23@illinois.edu::e1341ca7-71af-43b6-9741-e0e11a45e03e" providerId="AD" clId="Web-{186425F1-E688-270D-6E0F-5D1D9C77653E}" dt="2023-07-06T04:05:26.517" v="601" actId="14100"/>
          <ac:spMkLst>
            <pc:docMk/>
            <pc:sldMk cId="3100127618" sldId="262"/>
            <ac:spMk id="30" creationId="{0712C723-928B-A2AD-8377-E737434BBC6F}"/>
          </ac:spMkLst>
        </pc:spChg>
        <pc:spChg chg="add mod">
          <ac:chgData name="Singh, Parwinder" userId="S::ps23@illinois.edu::e1341ca7-71af-43b6-9741-e0e11a45e03e" providerId="AD" clId="Web-{186425F1-E688-270D-6E0F-5D1D9C77653E}" dt="2023-07-06T04:06:30.097" v="613" actId="1076"/>
          <ac:spMkLst>
            <pc:docMk/>
            <pc:sldMk cId="3100127618" sldId="262"/>
            <ac:spMk id="31" creationId="{600B3231-8981-A023-72E6-3CE89583E0F2}"/>
          </ac:spMkLst>
        </pc:spChg>
        <pc:spChg chg="add mod">
          <ac:chgData name="Singh, Parwinder" userId="S::ps23@illinois.edu::e1341ca7-71af-43b6-9741-e0e11a45e03e" providerId="AD" clId="Web-{186425F1-E688-270D-6E0F-5D1D9C77653E}" dt="2023-07-06T04:07:11.645" v="620" actId="1076"/>
          <ac:spMkLst>
            <pc:docMk/>
            <pc:sldMk cId="3100127618" sldId="262"/>
            <ac:spMk id="32" creationId="{7D7C7C8D-ACCB-763F-706A-E13FC443A223}"/>
          </ac:spMkLst>
        </pc:spChg>
        <pc:spChg chg="del">
          <ac:chgData name="Singh, Parwinder" userId="S::ps23@illinois.edu::e1341ca7-71af-43b6-9741-e0e11a45e03e" providerId="AD" clId="Web-{186425F1-E688-270D-6E0F-5D1D9C77653E}" dt="2023-07-06T03:55:40.185" v="338"/>
          <ac:spMkLst>
            <pc:docMk/>
            <pc:sldMk cId="3100127618" sldId="262"/>
            <ac:spMk id="48" creationId="{00000000-0000-0000-0000-000000000000}"/>
          </ac:spMkLst>
        </pc:spChg>
        <pc:spChg chg="mod">
          <ac:chgData name="Singh, Parwinder" userId="S::ps23@illinois.edu::e1341ca7-71af-43b6-9741-e0e11a45e03e" providerId="AD" clId="Web-{186425F1-E688-270D-6E0F-5D1D9C77653E}" dt="2023-07-06T04:07:56.037" v="630" actId="20577"/>
          <ac:spMkLst>
            <pc:docMk/>
            <pc:sldMk cId="3100127618" sldId="262"/>
            <ac:spMk id="49" creationId="{00000000-0000-0000-0000-000000000000}"/>
          </ac:spMkLst>
        </pc:spChg>
        <pc:spChg chg="mod">
          <ac:chgData name="Singh, Parwinder" userId="S::ps23@illinois.edu::e1341ca7-71af-43b6-9741-e0e11a45e03e" providerId="AD" clId="Web-{186425F1-E688-270D-6E0F-5D1D9C77653E}" dt="2023-07-06T04:07:48.896" v="628" actId="20577"/>
          <ac:spMkLst>
            <pc:docMk/>
            <pc:sldMk cId="3100127618" sldId="262"/>
            <ac:spMk id="50" creationId="{00000000-0000-0000-0000-000000000000}"/>
          </ac:spMkLst>
        </pc:spChg>
        <pc:spChg chg="mod">
          <ac:chgData name="Singh, Parwinder" userId="S::ps23@illinois.edu::e1341ca7-71af-43b6-9741-e0e11a45e03e" providerId="AD" clId="Web-{186425F1-E688-270D-6E0F-5D1D9C77653E}" dt="2023-07-06T04:07:25.786" v="624" actId="20577"/>
          <ac:spMkLst>
            <pc:docMk/>
            <pc:sldMk cId="3100127618" sldId="262"/>
            <ac:spMk id="51" creationId="{00000000-0000-0000-0000-000000000000}"/>
          </ac:spMkLst>
        </pc:spChg>
        <pc:spChg chg="mod">
          <ac:chgData name="Singh, Parwinder" userId="S::ps23@illinois.edu::e1341ca7-71af-43b6-9741-e0e11a45e03e" providerId="AD" clId="Web-{186425F1-E688-270D-6E0F-5D1D9C77653E}" dt="2023-07-06T04:08:05.350" v="632" actId="20577"/>
          <ac:spMkLst>
            <pc:docMk/>
            <pc:sldMk cId="3100127618" sldId="262"/>
            <ac:spMk id="52" creationId="{00000000-0000-0000-0000-000000000000}"/>
          </ac:spMkLst>
        </pc:spChg>
        <pc:spChg chg="mod">
          <ac:chgData name="Singh, Parwinder" userId="S::ps23@illinois.edu::e1341ca7-71af-43b6-9741-e0e11a45e03e" providerId="AD" clId="Web-{186425F1-E688-270D-6E0F-5D1D9C77653E}" dt="2023-07-06T04:07:40.646" v="626" actId="20577"/>
          <ac:spMkLst>
            <pc:docMk/>
            <pc:sldMk cId="3100127618" sldId="262"/>
            <ac:spMk id="53" creationId="{00000000-0000-0000-0000-000000000000}"/>
          </ac:spMkLst>
        </pc:spChg>
        <pc:grpChg chg="del">
          <ac:chgData name="Singh, Parwinder" userId="S::ps23@illinois.edu::e1341ca7-71af-43b6-9741-e0e11a45e03e" providerId="AD" clId="Web-{186425F1-E688-270D-6E0F-5D1D9C77653E}" dt="2023-07-06T04:04:46.250" v="588"/>
          <ac:grpSpMkLst>
            <pc:docMk/>
            <pc:sldMk cId="3100127618" sldId="262"/>
            <ac:grpSpMk id="16" creationId="{00000000-0000-0000-0000-000000000000}"/>
          </ac:grpSpMkLst>
        </pc:grpChg>
        <pc:grpChg chg="del">
          <ac:chgData name="Singh, Parwinder" userId="S::ps23@illinois.edu::e1341ca7-71af-43b6-9741-e0e11a45e03e" providerId="AD" clId="Web-{186425F1-E688-270D-6E0F-5D1D9C77653E}" dt="2023-07-06T03:55:38.106" v="337"/>
          <ac:grpSpMkLst>
            <pc:docMk/>
            <pc:sldMk cId="3100127618" sldId="262"/>
            <ac:grpSpMk id="17" creationId="{00000000-0000-0000-0000-000000000000}"/>
          </ac:grpSpMkLst>
        </pc:grpChg>
        <pc:grpChg chg="del">
          <ac:chgData name="Singh, Parwinder" userId="S::ps23@illinois.edu::e1341ca7-71af-43b6-9741-e0e11a45e03e" providerId="AD" clId="Web-{186425F1-E688-270D-6E0F-5D1D9C77653E}" dt="2023-07-06T04:05:36.189" v="603"/>
          <ac:grpSpMkLst>
            <pc:docMk/>
            <pc:sldMk cId="3100127618" sldId="262"/>
            <ac:grpSpMk id="18" creationId="{00000000-0000-0000-0000-000000000000}"/>
          </ac:grpSpMkLst>
        </pc:grpChg>
        <pc:grpChg chg="add del mod">
          <ac:chgData name="Singh, Parwinder" userId="S::ps23@illinois.edu::e1341ca7-71af-43b6-9741-e0e11a45e03e" providerId="AD" clId="Web-{186425F1-E688-270D-6E0F-5D1D9C77653E}" dt="2023-07-06T04:04:16.749" v="582"/>
          <ac:grpSpMkLst>
            <pc:docMk/>
            <pc:sldMk cId="3100127618" sldId="262"/>
            <ac:grpSpMk id="19" creationId="{00000000-0000-0000-0000-000000000000}"/>
          </ac:grpSpMkLst>
        </pc:grpChg>
        <pc:grpChg chg="add del">
          <ac:chgData name="Singh, Parwinder" userId="S::ps23@illinois.edu::e1341ca7-71af-43b6-9741-e0e11a45e03e" providerId="AD" clId="Web-{186425F1-E688-270D-6E0F-5D1D9C77653E}" dt="2023-07-06T04:01:47.462" v="557"/>
          <ac:grpSpMkLst>
            <pc:docMk/>
            <pc:sldMk cId="3100127618" sldId="262"/>
            <ac:grpSpMk id="21" creationId="{00000000-0000-0000-0000-000000000000}"/>
          </ac:grpSpMkLst>
        </pc:grpChg>
        <pc:grpChg chg="add mod">
          <ac:chgData name="Singh, Parwinder" userId="S::ps23@illinois.edu::e1341ca7-71af-43b6-9741-e0e11a45e03e" providerId="AD" clId="Web-{186425F1-E688-270D-6E0F-5D1D9C77653E}" dt="2023-07-06T04:01:12.305" v="552" actId="1076"/>
          <ac:grpSpMkLst>
            <pc:docMk/>
            <pc:sldMk cId="3100127618" sldId="262"/>
            <ac:grpSpMk id="26" creationId="{097C4B56-70CF-06CE-C2B4-6C0C67031B5F}"/>
          </ac:grpSpMkLst>
        </pc:grpChg>
        <pc:picChg chg="add">
          <ac:chgData name="Singh, Parwinder" userId="S::ps23@illinois.edu::e1341ca7-71af-43b6-9741-e0e11a45e03e" providerId="AD" clId="Web-{186425F1-E688-270D-6E0F-5D1D9C77653E}" dt="2023-07-06T04:08:50.023" v="645"/>
          <ac:picMkLst>
            <pc:docMk/>
            <pc:sldMk cId="3100127618" sldId="262"/>
            <ac:picMk id="34" creationId="{C0EABCE4-BCFF-DAE8-DF58-EB1B1A035947}"/>
          </ac:picMkLst>
        </pc:picChg>
        <pc:cxnChg chg="del mod">
          <ac:chgData name="Singh, Parwinder" userId="S::ps23@illinois.edu::e1341ca7-71af-43b6-9741-e0e11a45e03e" providerId="AD" clId="Web-{186425F1-E688-270D-6E0F-5D1D9C77653E}" dt="2023-07-06T03:59:46.755" v="544"/>
          <ac:cxnSpMkLst>
            <pc:docMk/>
            <pc:sldMk cId="3100127618" sldId="262"/>
            <ac:cxnSpMk id="45" creationId="{00000000-0000-0000-0000-000000000000}"/>
          </ac:cxnSpMkLst>
        </pc:cxnChg>
      </pc:sldChg>
      <pc:sldChg chg="add del">
        <pc:chgData name="Singh, Parwinder" userId="S::ps23@illinois.edu::e1341ca7-71af-43b6-9741-e0e11a45e03e" providerId="AD" clId="Web-{186425F1-E688-270D-6E0F-5D1D9C77653E}" dt="2023-07-06T04:08:42.976" v="644"/>
        <pc:sldMkLst>
          <pc:docMk/>
          <pc:sldMk cId="2054628067" sldId="263"/>
        </pc:sldMkLst>
      </pc:sldChg>
      <pc:sldMasterChg chg="add addSldLayout">
        <pc:chgData name="Singh, Parwinder" userId="S::ps23@illinois.edu::e1341ca7-71af-43b6-9741-e0e11a45e03e" providerId="AD" clId="Web-{186425F1-E688-270D-6E0F-5D1D9C77653E}" dt="2023-07-06T03:11:50.660" v="0"/>
        <pc:sldMasterMkLst>
          <pc:docMk/>
          <pc:sldMasterMk cId="0" sldId="2147483655"/>
        </pc:sldMasterMkLst>
        <pc:sldLayoutChg chg="add">
          <pc:chgData name="Singh, Parwinder" userId="S::ps23@illinois.edu::e1341ca7-71af-43b6-9741-e0e11a45e03e" providerId="AD" clId="Web-{186425F1-E688-270D-6E0F-5D1D9C77653E}" dt="2023-07-06T03:11:50.660" v="0"/>
          <pc:sldLayoutMkLst>
            <pc:docMk/>
            <pc:sldMasterMk cId="0" sldId="2147483655"/>
            <pc:sldLayoutMk cId="0" sldId="2147483658"/>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0" sldId="2147483661"/>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0" sldId="2147483668"/>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494516467" sldId="2147483671"/>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754994858" sldId="2147483672"/>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13744589" sldId="2147483673"/>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1985325860" sldId="2147483674"/>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1384654102" sldId="2147483675"/>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51427416" sldId="2147483676"/>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4015078861" sldId="2147483677"/>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540268192" sldId="2147483678"/>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968406422" sldId="2147483679"/>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073066800" sldId="2147483680"/>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300454781" sldId="2147483681"/>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162943741" sldId="2147483682"/>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144106604" sldId="2147483683"/>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499548109" sldId="2147483684"/>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1649853087" sldId="2147483685"/>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995699555" sldId="2147483686"/>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594003727" sldId="2147483687"/>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1056798944" sldId="2147483688"/>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1722849923" sldId="2147483689"/>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851099846" sldId="2147483690"/>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581637342" sldId="2147483691"/>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59161091" sldId="2147483692"/>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876336211" sldId="2147483693"/>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620243401" sldId="2147483694"/>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971926413" sldId="2147483695"/>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630519648" sldId="2147483696"/>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920224212" sldId="2147483697"/>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1459291541" sldId="2147483698"/>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706524411" sldId="2147483699"/>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1269441737" sldId="2147483700"/>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066977316" sldId="2147483701"/>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69204182" sldId="2147483702"/>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486696205" sldId="2147483703"/>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832354535" sldId="2147483704"/>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428940445" sldId="2147483705"/>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969702920" sldId="2147483706"/>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3342046718" sldId="2147483707"/>
          </pc:sldLayoutMkLst>
        </pc:sldLayoutChg>
        <pc:sldLayoutChg chg="add">
          <pc:chgData name="Singh, Parwinder" userId="S::ps23@illinois.edu::e1341ca7-71af-43b6-9741-e0e11a45e03e" providerId="AD" clId="Web-{186425F1-E688-270D-6E0F-5D1D9C77653E}" dt="2023-07-06T03:11:50.660" v="0"/>
          <pc:sldLayoutMkLst>
            <pc:docMk/>
            <pc:sldMasterMk cId="0" sldId="2147483655"/>
            <pc:sldLayoutMk cId="2197869829" sldId="2147483708"/>
          </pc:sldLayoutMkLst>
        </pc:sldLayoutChg>
      </pc:sldMasterChg>
      <pc:sldMasterChg chg="modSldLayout">
        <pc:chgData name="Singh, Parwinder" userId="S::ps23@illinois.edu::e1341ca7-71af-43b6-9741-e0e11a45e03e" providerId="AD" clId="Web-{186425F1-E688-270D-6E0F-5D1D9C77653E}" dt="2023-07-06T03:11:50.660" v="0"/>
        <pc:sldMasterMkLst>
          <pc:docMk/>
          <pc:sldMasterMk cId="2460954070" sldId="2147483660"/>
        </pc:sldMasterMkLst>
        <pc:sldLayoutChg chg="replId">
          <pc:chgData name="Singh, Parwinder" userId="S::ps23@illinois.edu::e1341ca7-71af-43b6-9741-e0e11a45e03e" providerId="AD" clId="Web-{186425F1-E688-270D-6E0F-5D1D9C77653E}" dt="2023-07-06T03:11:50.660" v="0"/>
          <pc:sldLayoutMkLst>
            <pc:docMk/>
            <pc:sldMasterMk cId="2460954070" sldId="2147483660"/>
            <pc:sldLayoutMk cId="3479445657" sldId="2147483709"/>
          </pc:sldLayoutMkLst>
        </pc:sldLayoutChg>
        <pc:sldLayoutChg chg="replId">
          <pc:chgData name="Singh, Parwinder" userId="S::ps23@illinois.edu::e1341ca7-71af-43b6-9741-e0e11a45e03e" providerId="AD" clId="Web-{186425F1-E688-270D-6E0F-5D1D9C77653E}" dt="2023-07-06T03:11:50.660" v="0"/>
          <pc:sldLayoutMkLst>
            <pc:docMk/>
            <pc:sldMasterMk cId="2460954070" sldId="2147483660"/>
            <pc:sldLayoutMk cId="3171841454" sldId="2147483710"/>
          </pc:sldLayoutMkLst>
        </pc:sldLayoutChg>
        <pc:sldLayoutChg chg="replId">
          <pc:chgData name="Singh, Parwinder" userId="S::ps23@illinois.edu::e1341ca7-71af-43b6-9741-e0e11a45e03e" providerId="AD" clId="Web-{186425F1-E688-270D-6E0F-5D1D9C77653E}" dt="2023-07-06T03:11:50.660" v="0"/>
          <pc:sldLayoutMkLst>
            <pc:docMk/>
            <pc:sldMasterMk cId="2460954070" sldId="2147483660"/>
            <pc:sldLayoutMk cId="2385387890" sldId="2147483711"/>
          </pc:sldLayoutMkLst>
        </pc:sldLayoutChg>
      </pc:sldMasterChg>
      <pc:sldMasterChg chg="replId modSldLayout">
        <pc:chgData name="Singh, Parwinder" userId="S::ps23@illinois.edu::e1341ca7-71af-43b6-9741-e0e11a45e03e" providerId="AD" clId="Web-{186425F1-E688-270D-6E0F-5D1D9C77653E}" dt="2023-07-06T03:11:50.660" v="0"/>
        <pc:sldMasterMkLst>
          <pc:docMk/>
          <pc:sldMasterMk cId="3221718216" sldId="2147483712"/>
        </pc:sldMasterMkLst>
        <pc:sldLayoutChg chg="replId">
          <pc:chgData name="Singh, Parwinder" userId="S::ps23@illinois.edu::e1341ca7-71af-43b6-9741-e0e11a45e03e" providerId="AD" clId="Web-{186425F1-E688-270D-6E0F-5D1D9C77653E}" dt="2023-07-06T03:11:50.660" v="0"/>
          <pc:sldLayoutMkLst>
            <pc:docMk/>
            <pc:sldMasterMk cId="3221718216" sldId="2147483712"/>
            <pc:sldLayoutMk cId="1249232571" sldId="2147483713"/>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204894193" sldId="2147483714"/>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1887173672" sldId="2147483715"/>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1312881238" sldId="2147483716"/>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887126403" sldId="2147483717"/>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3840621211" sldId="2147483718"/>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3747478107" sldId="2147483719"/>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935815795" sldId="2147483720"/>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3625847492" sldId="2147483721"/>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754809317" sldId="2147483722"/>
          </pc:sldLayoutMkLst>
        </pc:sldLayoutChg>
        <pc:sldLayoutChg chg="replId">
          <pc:chgData name="Singh, Parwinder" userId="S::ps23@illinois.edu::e1341ca7-71af-43b6-9741-e0e11a45e03e" providerId="AD" clId="Web-{186425F1-E688-270D-6E0F-5D1D9C77653E}" dt="2023-07-06T03:11:50.660" v="0"/>
          <pc:sldLayoutMkLst>
            <pc:docMk/>
            <pc:sldMasterMk cId="3221718216" sldId="2147483712"/>
            <pc:sldLayoutMk cId="4178620672" sldId="2147483723"/>
          </pc:sldLayoutMkLst>
        </pc:sldLayoutChg>
      </pc:sldMasterChg>
    </pc:docChg>
  </pc:docChgLst>
  <pc:docChgLst>
    <pc:chgData name="Singh, Parwinder" userId="S::ps23@illinois.edu::e1341ca7-71af-43b6-9741-e0e11a45e03e" providerId="AD" clId="Web-{8675B084-0FAB-E0EC-33AE-1D68C3AA9AF3}"/>
    <pc:docChg chg="addSld modSld">
      <pc:chgData name="Singh, Parwinder" userId="S::ps23@illinois.edu::e1341ca7-71af-43b6-9741-e0e11a45e03e" providerId="AD" clId="Web-{8675B084-0FAB-E0EC-33AE-1D68C3AA9AF3}" dt="2023-07-07T03:30:36.342" v="352" actId="20577"/>
      <pc:docMkLst>
        <pc:docMk/>
      </pc:docMkLst>
      <pc:sldChg chg="modSp">
        <pc:chgData name="Singh, Parwinder" userId="S::ps23@illinois.edu::e1341ca7-71af-43b6-9741-e0e11a45e03e" providerId="AD" clId="Web-{8675B084-0FAB-E0EC-33AE-1D68C3AA9AF3}" dt="2023-07-07T03:30:36.342" v="352" actId="20577"/>
        <pc:sldMkLst>
          <pc:docMk/>
          <pc:sldMk cId="1892934259" sldId="258"/>
        </pc:sldMkLst>
        <pc:spChg chg="mod">
          <ac:chgData name="Singh, Parwinder" userId="S::ps23@illinois.edu::e1341ca7-71af-43b6-9741-e0e11a45e03e" providerId="AD" clId="Web-{8675B084-0FAB-E0EC-33AE-1D68C3AA9AF3}" dt="2023-07-07T03:30:36.342" v="352" actId="20577"/>
          <ac:spMkLst>
            <pc:docMk/>
            <pc:sldMk cId="1892934259" sldId="258"/>
            <ac:spMk id="3" creationId="{60B3D5A6-E766-7C41-BD00-B22DA4727FBA}"/>
          </ac:spMkLst>
        </pc:spChg>
      </pc:sldChg>
      <pc:sldChg chg="modSp">
        <pc:chgData name="Singh, Parwinder" userId="S::ps23@illinois.edu::e1341ca7-71af-43b6-9741-e0e11a45e03e" providerId="AD" clId="Web-{8675B084-0FAB-E0EC-33AE-1D68C3AA9AF3}" dt="2023-07-07T03:29:05.887" v="347"/>
        <pc:sldMkLst>
          <pc:docMk/>
          <pc:sldMk cId="567840912" sldId="260"/>
        </pc:sldMkLst>
        <pc:spChg chg="mod">
          <ac:chgData name="Singh, Parwinder" userId="S::ps23@illinois.edu::e1341ca7-71af-43b6-9741-e0e11a45e03e" providerId="AD" clId="Web-{8675B084-0FAB-E0EC-33AE-1D68C3AA9AF3}" dt="2023-07-07T03:29:05.887" v="347"/>
          <ac:spMkLst>
            <pc:docMk/>
            <pc:sldMk cId="567840912" sldId="260"/>
            <ac:spMk id="77" creationId="{00000000-0000-0000-0000-000000000000}"/>
          </ac:spMkLst>
        </pc:spChg>
      </pc:sldChg>
      <pc:sldChg chg="modSp">
        <pc:chgData name="Singh, Parwinder" userId="S::ps23@illinois.edu::e1341ca7-71af-43b6-9741-e0e11a45e03e" providerId="AD" clId="Web-{8675B084-0FAB-E0EC-33AE-1D68C3AA9AF3}" dt="2023-07-07T03:29:53.545" v="351"/>
        <pc:sldMkLst>
          <pc:docMk/>
          <pc:sldMk cId="2149802904" sldId="261"/>
        </pc:sldMkLst>
        <pc:spChg chg="mod">
          <ac:chgData name="Singh, Parwinder" userId="S::ps23@illinois.edu::e1341ca7-71af-43b6-9741-e0e11a45e03e" providerId="AD" clId="Web-{8675B084-0FAB-E0EC-33AE-1D68C3AA9AF3}" dt="2023-07-07T03:29:46.654" v="350"/>
          <ac:spMkLst>
            <pc:docMk/>
            <pc:sldMk cId="2149802904" sldId="261"/>
            <ac:spMk id="29" creationId="{00000000-0000-0000-0000-000000000000}"/>
          </ac:spMkLst>
        </pc:spChg>
        <pc:cxnChg chg="mod">
          <ac:chgData name="Singh, Parwinder" userId="S::ps23@illinois.edu::e1341ca7-71af-43b6-9741-e0e11a45e03e" providerId="AD" clId="Web-{8675B084-0FAB-E0EC-33AE-1D68C3AA9AF3}" dt="2023-07-07T03:29:53.545" v="351"/>
          <ac:cxnSpMkLst>
            <pc:docMk/>
            <pc:sldMk cId="2149802904" sldId="261"/>
            <ac:cxnSpMk id="47" creationId="{00000000-0000-0000-0000-000000000000}"/>
          </ac:cxnSpMkLst>
        </pc:cxnChg>
      </pc:sldChg>
      <pc:sldChg chg="delSp modSp add">
        <pc:chgData name="Singh, Parwinder" userId="S::ps23@illinois.edu::e1341ca7-71af-43b6-9741-e0e11a45e03e" providerId="AD" clId="Web-{8675B084-0FAB-E0EC-33AE-1D68C3AA9AF3}" dt="2023-07-07T03:29:37.435" v="349" actId="20577"/>
        <pc:sldMkLst>
          <pc:docMk/>
          <pc:sldMk cId="3169252850" sldId="263"/>
        </pc:sldMkLst>
        <pc:spChg chg="mod">
          <ac:chgData name="Singh, Parwinder" userId="S::ps23@illinois.edu::e1341ca7-71af-43b6-9741-e0e11a45e03e" providerId="AD" clId="Web-{8675B084-0FAB-E0EC-33AE-1D68C3AA9AF3}" dt="2023-07-07T02:50:55.811" v="4" actId="20577"/>
          <ac:spMkLst>
            <pc:docMk/>
            <pc:sldMk cId="3169252850" sldId="263"/>
            <ac:spMk id="2" creationId="{00000000-0000-0000-0000-000000000000}"/>
          </ac:spMkLst>
        </pc:spChg>
        <pc:spChg chg="del mod">
          <ac:chgData name="Singh, Parwinder" userId="S::ps23@illinois.edu::e1341ca7-71af-43b6-9741-e0e11a45e03e" providerId="AD" clId="Web-{8675B084-0FAB-E0EC-33AE-1D68C3AA9AF3}" dt="2023-07-07T02:55:31.411" v="125"/>
          <ac:spMkLst>
            <pc:docMk/>
            <pc:sldMk cId="3169252850" sldId="263"/>
            <ac:spMk id="3" creationId="{77A604F2-7ECC-7244-BF64-88B71CA3070F}"/>
          </ac:spMkLst>
        </pc:spChg>
        <pc:spChg chg="del">
          <ac:chgData name="Singh, Parwinder" userId="S::ps23@illinois.edu::e1341ca7-71af-43b6-9741-e0e11a45e03e" providerId="AD" clId="Web-{8675B084-0FAB-E0EC-33AE-1D68C3AA9AF3}" dt="2023-07-07T02:55:42.662" v="126"/>
          <ac:spMkLst>
            <pc:docMk/>
            <pc:sldMk cId="3169252850" sldId="263"/>
            <ac:spMk id="5" creationId="{F7EF765B-6B54-2944-AB43-4B48D0DE1C83}"/>
          </ac:spMkLst>
        </pc:spChg>
        <pc:spChg chg="mod">
          <ac:chgData name="Singh, Parwinder" userId="S::ps23@illinois.edu::e1341ca7-71af-43b6-9741-e0e11a45e03e" providerId="AD" clId="Web-{8675B084-0FAB-E0EC-33AE-1D68C3AA9AF3}" dt="2023-07-07T03:27:35.088" v="338" actId="20577"/>
          <ac:spMkLst>
            <pc:docMk/>
            <pc:sldMk cId="3169252850" sldId="263"/>
            <ac:spMk id="9" creationId="{00000000-0000-0000-0000-000000000000}"/>
          </ac:spMkLst>
        </pc:spChg>
        <pc:spChg chg="mod">
          <ac:chgData name="Singh, Parwinder" userId="S::ps23@illinois.edu::e1341ca7-71af-43b6-9741-e0e11a45e03e" providerId="AD" clId="Web-{8675B084-0FAB-E0EC-33AE-1D68C3AA9AF3}" dt="2023-07-07T03:27:40.072" v="340" actId="20577"/>
          <ac:spMkLst>
            <pc:docMk/>
            <pc:sldMk cId="3169252850" sldId="263"/>
            <ac:spMk id="10" creationId="{00000000-0000-0000-0000-000000000000}"/>
          </ac:spMkLst>
        </pc:spChg>
        <pc:spChg chg="mod">
          <ac:chgData name="Singh, Parwinder" userId="S::ps23@illinois.edu::e1341ca7-71af-43b6-9741-e0e11a45e03e" providerId="AD" clId="Web-{8675B084-0FAB-E0EC-33AE-1D68C3AA9AF3}" dt="2023-07-07T03:27:47.541" v="342" actId="20577"/>
          <ac:spMkLst>
            <pc:docMk/>
            <pc:sldMk cId="3169252850" sldId="263"/>
            <ac:spMk id="11" creationId="{00000000-0000-0000-0000-000000000000}"/>
          </ac:spMkLst>
        </pc:spChg>
        <pc:spChg chg="mod">
          <ac:chgData name="Singh, Parwinder" userId="S::ps23@illinois.edu::e1341ca7-71af-43b6-9741-e0e11a45e03e" providerId="AD" clId="Web-{8675B084-0FAB-E0EC-33AE-1D68C3AA9AF3}" dt="2023-07-07T03:27:28.494" v="336" actId="20577"/>
          <ac:spMkLst>
            <pc:docMk/>
            <pc:sldMk cId="3169252850" sldId="263"/>
            <ac:spMk id="16" creationId="{00000000-0000-0000-0000-000000000000}"/>
          </ac:spMkLst>
        </pc:spChg>
        <pc:spChg chg="mod">
          <ac:chgData name="Singh, Parwinder" userId="S::ps23@illinois.edu::e1341ca7-71af-43b6-9741-e0e11a45e03e" providerId="AD" clId="Web-{8675B084-0FAB-E0EC-33AE-1D68C3AA9AF3}" dt="2023-07-07T02:55:22.427" v="123" actId="20577"/>
          <ac:spMkLst>
            <pc:docMk/>
            <pc:sldMk cId="3169252850" sldId="263"/>
            <ac:spMk id="25" creationId="{31A8CC5A-23B4-064F-9649-D81259FD99B7}"/>
          </ac:spMkLst>
        </pc:spChg>
        <pc:graphicFrameChg chg="modGraphic">
          <ac:chgData name="Singh, Parwinder" userId="S::ps23@illinois.edu::e1341ca7-71af-43b6-9741-e0e11a45e03e" providerId="AD" clId="Web-{8675B084-0FAB-E0EC-33AE-1D68C3AA9AF3}" dt="2023-07-07T03:29:37.435" v="349" actId="20577"/>
          <ac:graphicFrameMkLst>
            <pc:docMk/>
            <pc:sldMk cId="3169252850" sldId="263"/>
            <ac:graphicFrameMk id="14" creationId="{00000000-0000-0000-0000-000000000000}"/>
          </ac:graphicFrameMkLst>
        </pc:graphicFrameChg>
      </pc:sldChg>
    </pc:docChg>
  </pc:docChgLst>
  <pc:docChgLst>
    <pc:chgData name="Singh, Parwinder" userId="S::ps23@illinois.edu::e1341ca7-71af-43b6-9741-e0e11a45e03e" providerId="AD" clId="Web-{86FA0117-BE40-AA29-58AC-5642F7D4E2C2}"/>
    <pc:docChg chg="addSld modSld">
      <pc:chgData name="Singh, Parwinder" userId="S::ps23@illinois.edu::e1341ca7-71af-43b6-9741-e0e11a45e03e" providerId="AD" clId="Web-{86FA0117-BE40-AA29-58AC-5642F7D4E2C2}" dt="2023-07-11T02:24:11.976" v="988"/>
      <pc:docMkLst>
        <pc:docMk/>
      </pc:docMkLst>
      <pc:sldChg chg="addSp delSp">
        <pc:chgData name="Singh, Parwinder" userId="S::ps23@illinois.edu::e1341ca7-71af-43b6-9741-e0e11a45e03e" providerId="AD" clId="Web-{86FA0117-BE40-AA29-58AC-5642F7D4E2C2}" dt="2023-07-11T02:24:11.976" v="988"/>
        <pc:sldMkLst>
          <pc:docMk/>
          <pc:sldMk cId="1892934259" sldId="258"/>
        </pc:sldMkLst>
        <pc:picChg chg="add del">
          <ac:chgData name="Singh, Parwinder" userId="S::ps23@illinois.edu::e1341ca7-71af-43b6-9741-e0e11a45e03e" providerId="AD" clId="Web-{86FA0117-BE40-AA29-58AC-5642F7D4E2C2}" dt="2023-07-11T02:24:11.976" v="988"/>
          <ac:picMkLst>
            <pc:docMk/>
            <pc:sldMk cId="1892934259" sldId="258"/>
            <ac:picMk id="6" creationId="{67191113-A53D-5FDD-56AE-4FD8971F104F}"/>
          </ac:picMkLst>
        </pc:picChg>
      </pc:sldChg>
      <pc:sldChg chg="addSp">
        <pc:chgData name="Singh, Parwinder" userId="S::ps23@illinois.edu::e1341ca7-71af-43b6-9741-e0e11a45e03e" providerId="AD" clId="Web-{86FA0117-BE40-AA29-58AC-5642F7D4E2C2}" dt="2023-07-11T02:23:59.132" v="986"/>
        <pc:sldMkLst>
          <pc:docMk/>
          <pc:sldMk cId="3169252850" sldId="263"/>
        </pc:sldMkLst>
        <pc:picChg chg="add">
          <ac:chgData name="Singh, Parwinder" userId="S::ps23@illinois.edu::e1341ca7-71af-43b6-9741-e0e11a45e03e" providerId="AD" clId="Web-{86FA0117-BE40-AA29-58AC-5642F7D4E2C2}" dt="2023-07-11T02:23:59.132" v="986"/>
          <ac:picMkLst>
            <pc:docMk/>
            <pc:sldMk cId="3169252850" sldId="263"/>
            <ac:picMk id="42" creationId="{76BCE69F-C7F5-D299-1A60-7F5090FD5920}"/>
          </ac:picMkLst>
        </pc:picChg>
      </pc:sldChg>
      <pc:sldChg chg="addSp modSp">
        <pc:chgData name="Singh, Parwinder" userId="S::ps23@illinois.edu::e1341ca7-71af-43b6-9741-e0e11a45e03e" providerId="AD" clId="Web-{86FA0117-BE40-AA29-58AC-5642F7D4E2C2}" dt="2023-07-11T02:23:55.554" v="985"/>
        <pc:sldMkLst>
          <pc:docMk/>
          <pc:sldMk cId="936348912" sldId="264"/>
        </pc:sldMkLst>
        <pc:spChg chg="mod">
          <ac:chgData name="Singh, Parwinder" userId="S::ps23@illinois.edu::e1341ca7-71af-43b6-9741-e0e11a45e03e" providerId="AD" clId="Web-{86FA0117-BE40-AA29-58AC-5642F7D4E2C2}" dt="2023-07-11T01:43:09.226" v="587" actId="20577"/>
          <ac:spMkLst>
            <pc:docMk/>
            <pc:sldMk cId="936348912" sldId="264"/>
            <ac:spMk id="542" creationId="{00000000-0000-0000-0000-000000000000}"/>
          </ac:spMkLst>
        </pc:spChg>
        <pc:picChg chg="add">
          <ac:chgData name="Singh, Parwinder" userId="S::ps23@illinois.edu::e1341ca7-71af-43b6-9741-e0e11a45e03e" providerId="AD" clId="Web-{86FA0117-BE40-AA29-58AC-5642F7D4E2C2}" dt="2023-07-11T02:23:55.554" v="985"/>
          <ac:picMkLst>
            <pc:docMk/>
            <pc:sldMk cId="936348912" sldId="264"/>
            <ac:picMk id="3" creationId="{F32DB392-6BFC-F473-A615-AEC0150B1BD4}"/>
          </ac:picMkLst>
        </pc:picChg>
      </pc:sldChg>
      <pc:sldChg chg="addSp modSp add">
        <pc:chgData name="Singh, Parwinder" userId="S::ps23@illinois.edu::e1341ca7-71af-43b6-9741-e0e11a45e03e" providerId="AD" clId="Web-{86FA0117-BE40-AA29-58AC-5642F7D4E2C2}" dt="2023-07-11T02:23:51.350" v="984"/>
        <pc:sldMkLst>
          <pc:docMk/>
          <pc:sldMk cId="2236062836" sldId="266"/>
        </pc:sldMkLst>
        <pc:spChg chg="mod">
          <ac:chgData name="Singh, Parwinder" userId="S::ps23@illinois.edu::e1341ca7-71af-43b6-9741-e0e11a45e03e" providerId="AD" clId="Web-{86FA0117-BE40-AA29-58AC-5642F7D4E2C2}" dt="2023-07-11T00:59:58.078" v="12" actId="20577"/>
          <ac:spMkLst>
            <pc:docMk/>
            <pc:sldMk cId="2236062836" sldId="266"/>
            <ac:spMk id="2" creationId="{00000000-0000-0000-0000-000000000000}"/>
          </ac:spMkLst>
        </pc:spChg>
        <pc:spChg chg="mod">
          <ac:chgData name="Singh, Parwinder" userId="S::ps23@illinois.edu::e1341ca7-71af-43b6-9741-e0e11a45e03e" providerId="AD" clId="Web-{86FA0117-BE40-AA29-58AC-5642F7D4E2C2}" dt="2023-07-11T01:25:58.472" v="374" actId="20577"/>
          <ac:spMkLst>
            <pc:docMk/>
            <pc:sldMk cId="2236062836" sldId="266"/>
            <ac:spMk id="3" creationId="{00000000-0000-0000-0000-000000000000}"/>
          </ac:spMkLst>
        </pc:spChg>
        <pc:spChg chg="mod">
          <ac:chgData name="Singh, Parwinder" userId="S::ps23@illinois.edu::e1341ca7-71af-43b6-9741-e0e11a45e03e" providerId="AD" clId="Web-{86FA0117-BE40-AA29-58AC-5642F7D4E2C2}" dt="2023-07-11T01:42:27.006" v="582" actId="20577"/>
          <ac:spMkLst>
            <pc:docMk/>
            <pc:sldMk cId="2236062836" sldId="266"/>
            <ac:spMk id="16" creationId="{00000000-0000-0000-0000-000000000000}"/>
          </ac:spMkLst>
        </pc:spChg>
        <pc:graphicFrameChg chg="modGraphic">
          <ac:chgData name="Singh, Parwinder" userId="S::ps23@illinois.edu::e1341ca7-71af-43b6-9741-e0e11a45e03e" providerId="AD" clId="Web-{86FA0117-BE40-AA29-58AC-5642F7D4E2C2}" dt="2023-07-11T01:09:10.156" v="259" actId="20577"/>
          <ac:graphicFrameMkLst>
            <pc:docMk/>
            <pc:sldMk cId="2236062836" sldId="266"/>
            <ac:graphicFrameMk id="6" creationId="{00000000-0000-0000-0000-000000000000}"/>
          </ac:graphicFrameMkLst>
        </pc:graphicFrameChg>
        <pc:picChg chg="add">
          <ac:chgData name="Singh, Parwinder" userId="S::ps23@illinois.edu::e1341ca7-71af-43b6-9741-e0e11a45e03e" providerId="AD" clId="Web-{86FA0117-BE40-AA29-58AC-5642F7D4E2C2}" dt="2023-07-11T02:23:51.350" v="984"/>
          <ac:picMkLst>
            <pc:docMk/>
            <pc:sldMk cId="2236062836" sldId="266"/>
            <ac:picMk id="30" creationId="{F0A9515D-B225-84F7-312E-5B90643201E8}"/>
          </ac:picMkLst>
        </pc:picChg>
      </pc:sldChg>
      <pc:sldChg chg="addSp delSp modSp new">
        <pc:chgData name="Singh, Parwinder" userId="S::ps23@illinois.edu::e1341ca7-71af-43b6-9741-e0e11a45e03e" providerId="AD" clId="Web-{86FA0117-BE40-AA29-58AC-5642F7D4E2C2}" dt="2023-07-11T02:23:43.960" v="983"/>
        <pc:sldMkLst>
          <pc:docMk/>
          <pc:sldMk cId="2798322913" sldId="267"/>
        </pc:sldMkLst>
        <pc:spChg chg="mod">
          <ac:chgData name="Singh, Parwinder" userId="S::ps23@illinois.edu::e1341ca7-71af-43b6-9741-e0e11a45e03e" providerId="AD" clId="Web-{86FA0117-BE40-AA29-58AC-5642F7D4E2C2}" dt="2023-07-11T01:26:39.364" v="382" actId="20577"/>
          <ac:spMkLst>
            <pc:docMk/>
            <pc:sldMk cId="2798322913" sldId="267"/>
            <ac:spMk id="2" creationId="{66EA9FBB-0407-249C-8B4D-DE181454B269}"/>
          </ac:spMkLst>
        </pc:spChg>
        <pc:spChg chg="del">
          <ac:chgData name="Singh, Parwinder" userId="S::ps23@illinois.edu::e1341ca7-71af-43b6-9741-e0e11a45e03e" providerId="AD" clId="Web-{86FA0117-BE40-AA29-58AC-5642F7D4E2C2}" dt="2023-07-11T01:26:53.990" v="383"/>
          <ac:spMkLst>
            <pc:docMk/>
            <pc:sldMk cId="2798322913" sldId="267"/>
            <ac:spMk id="3" creationId="{E1403FDB-F737-0907-C8DE-14966A30AE6F}"/>
          </ac:spMkLst>
        </pc:spChg>
        <pc:spChg chg="add del mod">
          <ac:chgData name="Singh, Parwinder" userId="S::ps23@illinois.edu::e1341ca7-71af-43b6-9741-e0e11a45e03e" providerId="AD" clId="Web-{86FA0117-BE40-AA29-58AC-5642F7D4E2C2}" dt="2023-07-11T01:29:33.808" v="401"/>
          <ac:spMkLst>
            <pc:docMk/>
            <pc:sldMk cId="2798322913" sldId="267"/>
            <ac:spMk id="7" creationId="{92A4D440-A612-4693-5DA0-59191356A339}"/>
          </ac:spMkLst>
        </pc:spChg>
        <pc:spChg chg="add mod">
          <ac:chgData name="Singh, Parwinder" userId="S::ps23@illinois.edu::e1341ca7-71af-43b6-9741-e0e11a45e03e" providerId="AD" clId="Web-{86FA0117-BE40-AA29-58AC-5642F7D4E2C2}" dt="2023-07-11T01:48:25.850" v="751" actId="20577"/>
          <ac:spMkLst>
            <pc:docMk/>
            <pc:sldMk cId="2798322913" sldId="267"/>
            <ac:spMk id="9" creationId="{E53DB1CB-0875-9BEA-1102-6D64465F8541}"/>
          </ac:spMkLst>
        </pc:spChg>
        <pc:graphicFrameChg chg="add del mod ord modGraphic">
          <ac:chgData name="Singh, Parwinder" userId="S::ps23@illinois.edu::e1341ca7-71af-43b6-9741-e0e11a45e03e" providerId="AD" clId="Web-{86FA0117-BE40-AA29-58AC-5642F7D4E2C2}" dt="2023-07-11T01:27:57.101" v="393"/>
          <ac:graphicFrameMkLst>
            <pc:docMk/>
            <pc:sldMk cId="2798322913" sldId="267"/>
            <ac:graphicFrameMk id="4" creationId="{6A5A8998-09B2-A583-9361-6D4C10CF70A2}"/>
          </ac:graphicFrameMkLst>
        </pc:graphicFrameChg>
        <pc:graphicFrameChg chg="add del mod modGraphic">
          <ac:chgData name="Singh, Parwinder" userId="S::ps23@illinois.edu::e1341ca7-71af-43b6-9741-e0e11a45e03e" providerId="AD" clId="Web-{86FA0117-BE40-AA29-58AC-5642F7D4E2C2}" dt="2023-07-11T01:29:08.307" v="400"/>
          <ac:graphicFrameMkLst>
            <pc:docMk/>
            <pc:sldMk cId="2798322913" sldId="267"/>
            <ac:graphicFrameMk id="5" creationId="{5BF1F6D8-122F-0883-7C5B-65ECA9741F88}"/>
          </ac:graphicFrameMkLst>
        </pc:graphicFrameChg>
        <pc:graphicFrameChg chg="add mod ord modGraphic">
          <ac:chgData name="Singh, Parwinder" userId="S::ps23@illinois.edu::e1341ca7-71af-43b6-9741-e0e11a45e03e" providerId="AD" clId="Web-{86FA0117-BE40-AA29-58AC-5642F7D4E2C2}" dt="2023-07-11T01:43:53.962" v="617"/>
          <ac:graphicFrameMkLst>
            <pc:docMk/>
            <pc:sldMk cId="2798322913" sldId="267"/>
            <ac:graphicFrameMk id="8" creationId="{0C4D8AD9-C23D-CC40-4239-DA1E6DDAD608}"/>
          </ac:graphicFrameMkLst>
        </pc:graphicFrameChg>
        <pc:picChg chg="add">
          <ac:chgData name="Singh, Parwinder" userId="S::ps23@illinois.edu::e1341ca7-71af-43b6-9741-e0e11a45e03e" providerId="AD" clId="Web-{86FA0117-BE40-AA29-58AC-5642F7D4E2C2}" dt="2023-07-11T02:23:43.960" v="983"/>
          <ac:picMkLst>
            <pc:docMk/>
            <pc:sldMk cId="2798322913" sldId="267"/>
            <ac:picMk id="4" creationId="{BE12ADFB-3BCA-ED80-211B-50078A89A960}"/>
          </ac:picMkLst>
        </pc:picChg>
      </pc:sldChg>
      <pc:sldChg chg="modSp new">
        <pc:chgData name="Singh, Parwinder" userId="S::ps23@illinois.edu::e1341ca7-71af-43b6-9741-e0e11a45e03e" providerId="AD" clId="Web-{86FA0117-BE40-AA29-58AC-5642F7D4E2C2}" dt="2023-07-11T02:19:55.813" v="908" actId="20577"/>
        <pc:sldMkLst>
          <pc:docMk/>
          <pc:sldMk cId="2359931806" sldId="268"/>
        </pc:sldMkLst>
        <pc:spChg chg="mod">
          <ac:chgData name="Singh, Parwinder" userId="S::ps23@illinois.edu::e1341ca7-71af-43b6-9741-e0e11a45e03e" providerId="AD" clId="Web-{86FA0117-BE40-AA29-58AC-5642F7D4E2C2}" dt="2023-07-11T02:17:31.684" v="879" actId="20577"/>
          <ac:spMkLst>
            <pc:docMk/>
            <pc:sldMk cId="2359931806" sldId="268"/>
            <ac:spMk id="2" creationId="{34FB74E4-5077-26CC-BF9F-F7E0CA7CCB84}"/>
          </ac:spMkLst>
        </pc:spChg>
        <pc:spChg chg="mod">
          <ac:chgData name="Singh, Parwinder" userId="S::ps23@illinois.edu::e1341ca7-71af-43b6-9741-e0e11a45e03e" providerId="AD" clId="Web-{86FA0117-BE40-AA29-58AC-5642F7D4E2C2}" dt="2023-07-11T02:19:55.813" v="908" actId="20577"/>
          <ac:spMkLst>
            <pc:docMk/>
            <pc:sldMk cId="2359931806" sldId="268"/>
            <ac:spMk id="3" creationId="{F04F1A02-F81D-8870-BFFA-915725BD2CE2}"/>
          </ac:spMkLst>
        </pc:spChg>
      </pc:sldChg>
      <pc:sldChg chg="addSp delSp modSp new mod setBg">
        <pc:chgData name="Singh, Parwinder" userId="S::ps23@illinois.edu::e1341ca7-71af-43b6-9741-e0e11a45e03e" providerId="AD" clId="Web-{86FA0117-BE40-AA29-58AC-5642F7D4E2C2}" dt="2023-07-11T02:23:32.366" v="982" actId="20577"/>
        <pc:sldMkLst>
          <pc:docMk/>
          <pc:sldMk cId="2354761379" sldId="269"/>
        </pc:sldMkLst>
        <pc:spChg chg="del">
          <ac:chgData name="Singh, Parwinder" userId="S::ps23@illinois.edu::e1341ca7-71af-43b6-9741-e0e11a45e03e" providerId="AD" clId="Web-{86FA0117-BE40-AA29-58AC-5642F7D4E2C2}" dt="2023-07-11T02:19:59.923" v="910"/>
          <ac:spMkLst>
            <pc:docMk/>
            <pc:sldMk cId="2354761379" sldId="269"/>
            <ac:spMk id="2" creationId="{2E8126A5-BE84-2E76-09EA-2B5AA990FDD8}"/>
          </ac:spMkLst>
        </pc:spChg>
        <pc:spChg chg="del mod">
          <ac:chgData name="Singh, Parwinder" userId="S::ps23@illinois.edu::e1341ca7-71af-43b6-9741-e0e11a45e03e" providerId="AD" clId="Web-{86FA0117-BE40-AA29-58AC-5642F7D4E2C2}" dt="2023-07-11T02:21:00.237" v="912"/>
          <ac:spMkLst>
            <pc:docMk/>
            <pc:sldMk cId="2354761379" sldId="269"/>
            <ac:spMk id="3" creationId="{ABC1C9C2-44D3-1349-DAEC-D6650EDE38C4}"/>
          </ac:spMkLst>
        </pc:spChg>
        <pc:spChg chg="add del">
          <ac:chgData name="Singh, Parwinder" userId="S::ps23@illinois.edu::e1341ca7-71af-43b6-9741-e0e11a45e03e" providerId="AD" clId="Web-{86FA0117-BE40-AA29-58AC-5642F7D4E2C2}" dt="2023-07-11T02:21:37.269" v="922"/>
          <ac:spMkLst>
            <pc:docMk/>
            <pc:sldMk cId="2354761379" sldId="269"/>
            <ac:spMk id="7" creationId="{8761DDFE-071F-4200-B0AA-394476C2D2D6}"/>
          </ac:spMkLst>
        </pc:spChg>
        <pc:spChg chg="add del">
          <ac:chgData name="Singh, Parwinder" userId="S::ps23@illinois.edu::e1341ca7-71af-43b6-9741-e0e11a45e03e" providerId="AD" clId="Web-{86FA0117-BE40-AA29-58AC-5642F7D4E2C2}" dt="2023-07-11T02:21:37.269" v="922"/>
          <ac:spMkLst>
            <pc:docMk/>
            <pc:sldMk cId="2354761379" sldId="269"/>
            <ac:spMk id="8" creationId="{54CBB6F1-4733-7DFB-49D6-233BCF3C8E08}"/>
          </ac:spMkLst>
        </pc:spChg>
        <pc:spChg chg="add del">
          <ac:chgData name="Singh, Parwinder" userId="S::ps23@illinois.edu::e1341ca7-71af-43b6-9741-e0e11a45e03e" providerId="AD" clId="Web-{86FA0117-BE40-AA29-58AC-5642F7D4E2C2}" dt="2023-07-11T02:21:32.691" v="918"/>
          <ac:spMkLst>
            <pc:docMk/>
            <pc:sldMk cId="2354761379" sldId="269"/>
            <ac:spMk id="9" creationId="{54CBB6F1-4733-7DFB-49D6-233BCF3C8E08}"/>
          </ac:spMkLst>
        </pc:spChg>
        <pc:spChg chg="add del">
          <ac:chgData name="Singh, Parwinder" userId="S::ps23@illinois.edu::e1341ca7-71af-43b6-9741-e0e11a45e03e" providerId="AD" clId="Web-{86FA0117-BE40-AA29-58AC-5642F7D4E2C2}" dt="2023-07-11T02:21:49.801" v="924"/>
          <ac:spMkLst>
            <pc:docMk/>
            <pc:sldMk cId="2354761379" sldId="269"/>
            <ac:spMk id="10" creationId="{385E1BDC-A9B0-4A87-82E3-F3187F69A802}"/>
          </ac:spMkLst>
        </pc:spChg>
        <pc:spChg chg="add del">
          <ac:chgData name="Singh, Parwinder" userId="S::ps23@illinois.edu::e1341ca7-71af-43b6-9741-e0e11a45e03e" providerId="AD" clId="Web-{86FA0117-BE40-AA29-58AC-5642F7D4E2C2}" dt="2023-07-11T02:21:49.801" v="924"/>
          <ac:spMkLst>
            <pc:docMk/>
            <pc:sldMk cId="2354761379" sldId="269"/>
            <ac:spMk id="11" creationId="{71B21E8B-3FB6-5C3A-9D42-A785829E2EC6}"/>
          </ac:spMkLst>
        </pc:spChg>
        <pc:spChg chg="add del">
          <ac:chgData name="Singh, Parwinder" userId="S::ps23@illinois.edu::e1341ca7-71af-43b6-9741-e0e11a45e03e" providerId="AD" clId="Web-{86FA0117-BE40-AA29-58AC-5642F7D4E2C2}" dt="2023-07-11T02:21:32.691" v="918"/>
          <ac:spMkLst>
            <pc:docMk/>
            <pc:sldMk cId="2354761379" sldId="269"/>
            <ac:spMk id="12" creationId="{8761DDFE-071F-4200-B0AA-394476C2D2D6}"/>
          </ac:spMkLst>
        </pc:spChg>
        <pc:spChg chg="add del">
          <ac:chgData name="Singh, Parwinder" userId="S::ps23@illinois.edu::e1341ca7-71af-43b6-9741-e0e11a45e03e" providerId="AD" clId="Web-{86FA0117-BE40-AA29-58AC-5642F7D4E2C2}" dt="2023-07-11T02:21:49.801" v="924"/>
          <ac:spMkLst>
            <pc:docMk/>
            <pc:sldMk cId="2354761379" sldId="269"/>
            <ac:spMk id="14" creationId="{0990C621-3B8B-4820-8328-D47EF7CE823C}"/>
          </ac:spMkLst>
        </pc:spChg>
        <pc:spChg chg="add del">
          <ac:chgData name="Singh, Parwinder" userId="S::ps23@illinois.edu::e1341ca7-71af-43b6-9741-e0e11a45e03e" providerId="AD" clId="Web-{86FA0117-BE40-AA29-58AC-5642F7D4E2C2}" dt="2023-07-11T02:21:49.801" v="924"/>
          <ac:spMkLst>
            <pc:docMk/>
            <pc:sldMk cId="2354761379" sldId="269"/>
            <ac:spMk id="16" creationId="{C1A2385B-1D2A-4E17-84FA-6CB7F0AAE473}"/>
          </ac:spMkLst>
        </pc:spChg>
        <pc:spChg chg="add del">
          <ac:chgData name="Singh, Parwinder" userId="S::ps23@illinois.edu::e1341ca7-71af-43b6-9741-e0e11a45e03e" providerId="AD" clId="Web-{86FA0117-BE40-AA29-58AC-5642F7D4E2C2}" dt="2023-07-11T02:21:49.801" v="924"/>
          <ac:spMkLst>
            <pc:docMk/>
            <pc:sldMk cId="2354761379" sldId="269"/>
            <ac:spMk id="18" creationId="{5E791F2F-79DB-4CC0-9FA1-001E3E91E8B7}"/>
          </ac:spMkLst>
        </pc:spChg>
        <pc:spChg chg="add">
          <ac:chgData name="Singh, Parwinder" userId="S::ps23@illinois.edu::e1341ca7-71af-43b6-9741-e0e11a45e03e" providerId="AD" clId="Web-{86FA0117-BE40-AA29-58AC-5642F7D4E2C2}" dt="2023-07-11T02:21:49.801" v="925"/>
          <ac:spMkLst>
            <pc:docMk/>
            <pc:sldMk cId="2354761379" sldId="269"/>
            <ac:spMk id="20" creationId="{8761DDFE-071F-4200-B0AA-394476C2D2D6}"/>
          </ac:spMkLst>
        </pc:spChg>
        <pc:spChg chg="add mod">
          <ac:chgData name="Singh, Parwinder" userId="S::ps23@illinois.edu::e1341ca7-71af-43b6-9741-e0e11a45e03e" providerId="AD" clId="Web-{86FA0117-BE40-AA29-58AC-5642F7D4E2C2}" dt="2023-07-11T02:23:32.366" v="982" actId="20577"/>
          <ac:spMkLst>
            <pc:docMk/>
            <pc:sldMk cId="2354761379" sldId="269"/>
            <ac:spMk id="21" creationId="{54CBB6F1-4733-7DFB-49D6-233BCF3C8E08}"/>
          </ac:spMkLst>
        </pc:spChg>
        <pc:picChg chg="add mod ord">
          <ac:chgData name="Singh, Parwinder" userId="S::ps23@illinois.edu::e1341ca7-71af-43b6-9741-e0e11a45e03e" providerId="AD" clId="Web-{86FA0117-BE40-AA29-58AC-5642F7D4E2C2}" dt="2023-07-11T02:22:15.473" v="930" actId="1076"/>
          <ac:picMkLst>
            <pc:docMk/>
            <pc:sldMk cId="2354761379" sldId="269"/>
            <ac:picMk id="4" creationId="{804ED3AE-46B1-01CF-EB70-C79AF0C6FBD3}"/>
          </ac:picMkLst>
        </pc:picChg>
        <pc:picChg chg="add mod">
          <ac:chgData name="Singh, Parwinder" userId="S::ps23@illinois.edu::e1341ca7-71af-43b6-9741-e0e11a45e03e" providerId="AD" clId="Web-{86FA0117-BE40-AA29-58AC-5642F7D4E2C2}" dt="2023-07-11T02:22:23.098" v="932" actId="1076"/>
          <ac:picMkLst>
            <pc:docMk/>
            <pc:sldMk cId="2354761379" sldId="269"/>
            <ac:picMk id="5" creationId="{9DD77294-EC85-1977-2BAB-34632047B02E}"/>
          </ac:picMkLst>
        </pc:picChg>
      </pc:sldChg>
    </pc:docChg>
  </pc:docChgLst>
  <pc:docChgLst>
    <pc:chgData name="Singh, Parwinder" userId="S::ps23@illinois.edu::e1341ca7-71af-43b6-9741-e0e11a45e03e" providerId="AD" clId="Web-{1D134296-33F0-4C82-96B9-036D7093E639}"/>
    <pc:docChg chg="addSld delSld addMainMaster">
      <pc:chgData name="Singh, Parwinder" userId="S::ps23@illinois.edu::e1341ca7-71af-43b6-9741-e0e11a45e03e" providerId="AD" clId="Web-{1D134296-33F0-4C82-96B9-036D7093E639}" dt="2023-07-06T03:11:15.730" v="3"/>
      <pc:docMkLst>
        <pc:docMk/>
      </pc:docMkLst>
      <pc:sldChg chg="del">
        <pc:chgData name="Singh, Parwinder" userId="S::ps23@illinois.edu::e1341ca7-71af-43b6-9741-e0e11a45e03e" providerId="AD" clId="Web-{1D134296-33F0-4C82-96B9-036D7093E639}" dt="2023-07-06T03:11:05.933" v="1"/>
        <pc:sldMkLst>
          <pc:docMk/>
          <pc:sldMk cId="109857222" sldId="256"/>
        </pc:sldMkLst>
      </pc:sldChg>
      <pc:sldChg chg="add">
        <pc:chgData name="Singh, Parwinder" userId="S::ps23@illinois.edu::e1341ca7-71af-43b6-9741-e0e11a45e03e" providerId="AD" clId="Web-{1D134296-33F0-4C82-96B9-036D7093E639}" dt="2023-07-06T03:11:03.104" v="0"/>
        <pc:sldMkLst>
          <pc:docMk/>
          <pc:sldMk cId="2437816299" sldId="257"/>
        </pc:sldMkLst>
      </pc:sldChg>
      <pc:sldChg chg="add">
        <pc:chgData name="Singh, Parwinder" userId="S::ps23@illinois.edu::e1341ca7-71af-43b6-9741-e0e11a45e03e" providerId="AD" clId="Web-{1D134296-33F0-4C82-96B9-036D7093E639}" dt="2023-07-06T03:11:11.355" v="2"/>
        <pc:sldMkLst>
          <pc:docMk/>
          <pc:sldMk cId="1892934259" sldId="258"/>
        </pc:sldMkLst>
      </pc:sldChg>
      <pc:sldChg chg="add">
        <pc:chgData name="Singh, Parwinder" userId="S::ps23@illinois.edu::e1341ca7-71af-43b6-9741-e0e11a45e03e" providerId="AD" clId="Web-{1D134296-33F0-4C82-96B9-036D7093E639}" dt="2023-07-06T03:11:15.730" v="3"/>
        <pc:sldMkLst>
          <pc:docMk/>
          <pc:sldMk cId="2399443639" sldId="259"/>
        </pc:sldMkLst>
      </pc:sldChg>
      <pc:sldMasterChg chg="add addSldLayout">
        <pc:chgData name="Singh, Parwinder" userId="S::ps23@illinois.edu::e1341ca7-71af-43b6-9741-e0e11a45e03e" providerId="AD" clId="Web-{1D134296-33F0-4C82-96B9-036D7093E639}" dt="2023-07-06T03:11:03.104" v="0"/>
        <pc:sldMasterMkLst>
          <pc:docMk/>
          <pc:sldMasterMk cId="3221718216" sldId="2147483712"/>
        </pc:sldMasterMkLst>
        <pc:sldLayoutChg chg="add">
          <pc:chgData name="Singh, Parwinder" userId="S::ps23@illinois.edu::e1341ca7-71af-43b6-9741-e0e11a45e03e" providerId="AD" clId="Web-{1D134296-33F0-4C82-96B9-036D7093E639}" dt="2023-07-06T03:11:03.104" v="0"/>
          <pc:sldLayoutMkLst>
            <pc:docMk/>
            <pc:sldMasterMk cId="3221718216" sldId="2147483712"/>
            <pc:sldLayoutMk cId="1249232571" sldId="2147483713"/>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204894193" sldId="2147483714"/>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1887173672" sldId="2147483715"/>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1312881238" sldId="2147483716"/>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887126403" sldId="2147483717"/>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3840621211" sldId="2147483718"/>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3747478107" sldId="2147483719"/>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935815795" sldId="2147483720"/>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3625847492" sldId="2147483721"/>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754809317" sldId="2147483722"/>
          </pc:sldLayoutMkLst>
        </pc:sldLayoutChg>
        <pc:sldLayoutChg chg="add">
          <pc:chgData name="Singh, Parwinder" userId="S::ps23@illinois.edu::e1341ca7-71af-43b6-9741-e0e11a45e03e" providerId="AD" clId="Web-{1D134296-33F0-4C82-96B9-036D7093E639}" dt="2023-07-06T03:11:03.104" v="0"/>
          <pc:sldLayoutMkLst>
            <pc:docMk/>
            <pc:sldMasterMk cId="3221718216" sldId="2147483712"/>
            <pc:sldLayoutMk cId="4178620672" sldId="2147483723"/>
          </pc:sldLayoutMkLst>
        </pc:sldLayoutChg>
      </pc:sldMasterChg>
    </pc:docChg>
  </pc:docChgLst>
  <pc:docChgLst>
    <pc:chgData name="Singh, Parwinder" userId="S::ps23@illinois.edu::e1341ca7-71af-43b6-9741-e0e11a45e03e" providerId="AD" clId="Web-{10B6F291-106B-8CDC-2630-59CA2E45F8EC}"/>
    <pc:docChg chg="addSld modSld sldOrd">
      <pc:chgData name="Singh, Parwinder" userId="S::ps23@illinois.edu::e1341ca7-71af-43b6-9741-e0e11a45e03e" providerId="AD" clId="Web-{10B6F291-106B-8CDC-2630-59CA2E45F8EC}" dt="2023-07-11T03:10:20.801" v="377" actId="20577"/>
      <pc:docMkLst>
        <pc:docMk/>
      </pc:docMkLst>
      <pc:sldChg chg="modSp add ord replId">
        <pc:chgData name="Singh, Parwinder" userId="S::ps23@illinois.edu::e1341ca7-71af-43b6-9741-e0e11a45e03e" providerId="AD" clId="Web-{10B6F291-106B-8CDC-2630-59CA2E45F8EC}" dt="2023-07-11T02:59:03.514" v="90" actId="1076"/>
        <pc:sldMkLst>
          <pc:docMk/>
          <pc:sldMk cId="1934405393" sldId="270"/>
        </pc:sldMkLst>
        <pc:spChg chg="mod">
          <ac:chgData name="Singh, Parwinder" userId="S::ps23@illinois.edu::e1341ca7-71af-43b6-9741-e0e11a45e03e" providerId="AD" clId="Web-{10B6F291-106B-8CDC-2630-59CA2E45F8EC}" dt="2023-07-11T02:56:43.416" v="13" actId="20577"/>
          <ac:spMkLst>
            <pc:docMk/>
            <pc:sldMk cId="1934405393" sldId="270"/>
            <ac:spMk id="2" creationId="{34FB74E4-5077-26CC-BF9F-F7E0CA7CCB84}"/>
          </ac:spMkLst>
        </pc:spChg>
        <pc:spChg chg="mod">
          <ac:chgData name="Singh, Parwinder" userId="S::ps23@illinois.edu::e1341ca7-71af-43b6-9741-e0e11a45e03e" providerId="AD" clId="Web-{10B6F291-106B-8CDC-2630-59CA2E45F8EC}" dt="2023-07-11T02:59:03.514" v="90" actId="1076"/>
          <ac:spMkLst>
            <pc:docMk/>
            <pc:sldMk cId="1934405393" sldId="270"/>
            <ac:spMk id="3" creationId="{F04F1A02-F81D-8870-BFFA-915725BD2CE2}"/>
          </ac:spMkLst>
        </pc:spChg>
      </pc:sldChg>
      <pc:sldChg chg="addSp delSp modSp new mod setBg">
        <pc:chgData name="Singh, Parwinder" userId="S::ps23@illinois.edu::e1341ca7-71af-43b6-9741-e0e11a45e03e" providerId="AD" clId="Web-{10B6F291-106B-8CDC-2630-59CA2E45F8EC}" dt="2023-07-11T03:10:20.801" v="377" actId="20577"/>
        <pc:sldMkLst>
          <pc:docMk/>
          <pc:sldMk cId="168498359" sldId="271"/>
        </pc:sldMkLst>
        <pc:spChg chg="del">
          <ac:chgData name="Singh, Parwinder" userId="S::ps23@illinois.edu::e1341ca7-71af-43b6-9741-e0e11a45e03e" providerId="AD" clId="Web-{10B6F291-106B-8CDC-2630-59CA2E45F8EC}" dt="2023-07-11T03:01:13.829" v="92"/>
          <ac:spMkLst>
            <pc:docMk/>
            <pc:sldMk cId="168498359" sldId="271"/>
            <ac:spMk id="2" creationId="{57EE228E-61BF-B74E-0C76-AEBECA7E9B7C}"/>
          </ac:spMkLst>
        </pc:spChg>
        <pc:spChg chg="del mod">
          <ac:chgData name="Singh, Parwinder" userId="S::ps23@illinois.edu::e1341ca7-71af-43b6-9741-e0e11a45e03e" providerId="AD" clId="Web-{10B6F291-106B-8CDC-2630-59CA2E45F8EC}" dt="2023-07-11T03:02:09.315" v="96"/>
          <ac:spMkLst>
            <pc:docMk/>
            <pc:sldMk cId="168498359" sldId="271"/>
            <ac:spMk id="3" creationId="{C3122AFE-6FB2-18EB-1AC1-96712D2F2A2F}"/>
          </ac:spMkLst>
        </pc:spChg>
        <pc:spChg chg="add mod">
          <ac:chgData name="Singh, Parwinder" userId="S::ps23@illinois.edu::e1341ca7-71af-43b6-9741-e0e11a45e03e" providerId="AD" clId="Web-{10B6F291-106B-8CDC-2630-59CA2E45F8EC}" dt="2023-07-11T03:08:59.283" v="309" actId="20577"/>
          <ac:spMkLst>
            <pc:docMk/>
            <pc:sldMk cId="168498359" sldId="271"/>
            <ac:spMk id="5" creationId="{789F9CF9-46B7-ED2A-E897-F8E1C1664E2E}"/>
          </ac:spMkLst>
        </pc:spChg>
        <pc:spChg chg="add mod">
          <ac:chgData name="Singh, Parwinder" userId="S::ps23@illinois.edu::e1341ca7-71af-43b6-9741-e0e11a45e03e" providerId="AD" clId="Web-{10B6F291-106B-8CDC-2630-59CA2E45F8EC}" dt="2023-07-11T03:10:20.801" v="377" actId="20577"/>
          <ac:spMkLst>
            <pc:docMk/>
            <pc:sldMk cId="168498359" sldId="271"/>
            <ac:spMk id="6" creationId="{09F7B81C-3CE6-4E91-20FD-ECA6B0B55D1D}"/>
          </ac:spMkLst>
        </pc:spChg>
        <pc:spChg chg="add del">
          <ac:chgData name="Singh, Parwinder" userId="S::ps23@illinois.edu::e1341ca7-71af-43b6-9741-e0e11a45e03e" providerId="AD" clId="Web-{10B6F291-106B-8CDC-2630-59CA2E45F8EC}" dt="2023-07-11T03:02:21.284" v="98"/>
          <ac:spMkLst>
            <pc:docMk/>
            <pc:sldMk cId="168498359" sldId="271"/>
            <ac:spMk id="8" creationId="{34D44D1D-889E-7DF3-094E-C30AF1C98EED}"/>
          </ac:spMkLst>
        </pc:spChg>
        <pc:spChg chg="add del">
          <ac:chgData name="Singh, Parwinder" userId="S::ps23@illinois.edu::e1341ca7-71af-43b6-9741-e0e11a45e03e" providerId="AD" clId="Web-{10B6F291-106B-8CDC-2630-59CA2E45F8EC}" dt="2023-07-11T03:02:21.284" v="98"/>
          <ac:spMkLst>
            <pc:docMk/>
            <pc:sldMk cId="168498359" sldId="271"/>
            <ac:spMk id="11" creationId="{92468898-5A6E-4D55-85EC-308E785EE06C}"/>
          </ac:spMkLst>
        </pc:spChg>
        <pc:spChg chg="add del">
          <ac:chgData name="Singh, Parwinder" userId="S::ps23@illinois.edu::e1341ca7-71af-43b6-9741-e0e11a45e03e" providerId="AD" clId="Web-{10B6F291-106B-8CDC-2630-59CA2E45F8EC}" dt="2023-07-11T03:02:21.284" v="98"/>
          <ac:spMkLst>
            <pc:docMk/>
            <pc:sldMk cId="168498359" sldId="271"/>
            <ac:spMk id="13" creationId="{3E23A947-2D45-4208-AE2B-64948C87A3EB}"/>
          </ac:spMkLst>
        </pc:spChg>
        <pc:spChg chg="add del">
          <ac:chgData name="Singh, Parwinder" userId="S::ps23@illinois.edu::e1341ca7-71af-43b6-9741-e0e11a45e03e" providerId="AD" clId="Web-{10B6F291-106B-8CDC-2630-59CA2E45F8EC}" dt="2023-07-11T03:02:21.284" v="98"/>
          <ac:spMkLst>
            <pc:docMk/>
            <pc:sldMk cId="168498359" sldId="271"/>
            <ac:spMk id="15" creationId="{E5BBB0F9-6A59-4D02-A9C7-A2D6516684CE}"/>
          </ac:spMkLst>
        </pc:spChg>
        <pc:spChg chg="add del">
          <ac:chgData name="Singh, Parwinder" userId="S::ps23@illinois.edu::e1341ca7-71af-43b6-9741-e0e11a45e03e" providerId="AD" clId="Web-{10B6F291-106B-8CDC-2630-59CA2E45F8EC}" dt="2023-07-11T03:02:30.159" v="100"/>
          <ac:spMkLst>
            <pc:docMk/>
            <pc:sldMk cId="168498359" sldId="271"/>
            <ac:spMk id="17" creationId="{E45CA849-654C-4173-AD99-B3A2528275F5}"/>
          </ac:spMkLst>
        </pc:spChg>
        <pc:spChg chg="add del">
          <ac:chgData name="Singh, Parwinder" userId="S::ps23@illinois.edu::e1341ca7-71af-43b6-9741-e0e11a45e03e" providerId="AD" clId="Web-{10B6F291-106B-8CDC-2630-59CA2E45F8EC}" dt="2023-07-11T03:02:30.159" v="100"/>
          <ac:spMkLst>
            <pc:docMk/>
            <pc:sldMk cId="168498359" sldId="271"/>
            <ac:spMk id="18" creationId="{3E23A947-2D45-4208-AE2B-64948C87A3EB}"/>
          </ac:spMkLst>
        </pc:spChg>
        <pc:spChg chg="add del">
          <ac:chgData name="Singh, Parwinder" userId="S::ps23@illinois.edu::e1341ca7-71af-43b6-9741-e0e11a45e03e" providerId="AD" clId="Web-{10B6F291-106B-8CDC-2630-59CA2E45F8EC}" dt="2023-07-11T03:02:30.159" v="100"/>
          <ac:spMkLst>
            <pc:docMk/>
            <pc:sldMk cId="168498359" sldId="271"/>
            <ac:spMk id="19" creationId="{E5BBB0F9-6A59-4D02-A9C7-A2D6516684CE}"/>
          </ac:spMkLst>
        </pc:spChg>
        <pc:spChg chg="add del">
          <ac:chgData name="Singh, Parwinder" userId="S::ps23@illinois.edu::e1341ca7-71af-43b6-9741-e0e11a45e03e" providerId="AD" clId="Web-{10B6F291-106B-8CDC-2630-59CA2E45F8EC}" dt="2023-07-11T03:02:30.159" v="100"/>
          <ac:spMkLst>
            <pc:docMk/>
            <pc:sldMk cId="168498359" sldId="271"/>
            <ac:spMk id="20" creationId="{D01B1DAB-0A6A-E9F1-CE6E-76CF7F60F3F7}"/>
          </ac:spMkLst>
        </pc:spChg>
        <pc:spChg chg="add del">
          <ac:chgData name="Singh, Parwinder" userId="S::ps23@illinois.edu::e1341ca7-71af-43b6-9741-e0e11a45e03e" providerId="AD" clId="Web-{10B6F291-106B-8CDC-2630-59CA2E45F8EC}" dt="2023-07-11T03:02:32.581" v="102"/>
          <ac:spMkLst>
            <pc:docMk/>
            <pc:sldMk cId="168498359" sldId="271"/>
            <ac:spMk id="22" creationId="{B34F5AD2-EDBD-4BBD-A55C-EAFFD0C7097A}"/>
          </ac:spMkLst>
        </pc:spChg>
        <pc:spChg chg="add del">
          <ac:chgData name="Singh, Parwinder" userId="S::ps23@illinois.edu::e1341ca7-71af-43b6-9741-e0e11a45e03e" providerId="AD" clId="Web-{10B6F291-106B-8CDC-2630-59CA2E45F8EC}" dt="2023-07-11T03:02:32.581" v="102"/>
          <ac:spMkLst>
            <pc:docMk/>
            <pc:sldMk cId="168498359" sldId="271"/>
            <ac:spMk id="23" creationId="{C3896A03-3945-419A-B66B-4EE266EDD152}"/>
          </ac:spMkLst>
        </pc:spChg>
        <pc:spChg chg="add del">
          <ac:chgData name="Singh, Parwinder" userId="S::ps23@illinois.edu::e1341ca7-71af-43b6-9741-e0e11a45e03e" providerId="AD" clId="Web-{10B6F291-106B-8CDC-2630-59CA2E45F8EC}" dt="2023-07-11T03:02:32.581" v="102"/>
          <ac:spMkLst>
            <pc:docMk/>
            <pc:sldMk cId="168498359" sldId="271"/>
            <ac:spMk id="24" creationId="{450D3AD2-FA80-415F-A9CE-54D884561CD7}"/>
          </ac:spMkLst>
        </pc:spChg>
        <pc:spChg chg="add del">
          <ac:chgData name="Singh, Parwinder" userId="S::ps23@illinois.edu::e1341ca7-71af-43b6-9741-e0e11a45e03e" providerId="AD" clId="Web-{10B6F291-106B-8CDC-2630-59CA2E45F8EC}" dt="2023-07-11T03:02:32.581" v="102"/>
          <ac:spMkLst>
            <pc:docMk/>
            <pc:sldMk cId="168498359" sldId="271"/>
            <ac:spMk id="25" creationId="{5CFA8C71-F354-BE59-9A8B-F741631639A8}"/>
          </ac:spMkLst>
        </pc:spChg>
        <pc:spChg chg="add del">
          <ac:chgData name="Singh, Parwinder" userId="S::ps23@illinois.edu::e1341ca7-71af-43b6-9741-e0e11a45e03e" providerId="AD" clId="Web-{10B6F291-106B-8CDC-2630-59CA2E45F8EC}" dt="2023-07-11T03:02:41.253" v="104"/>
          <ac:spMkLst>
            <pc:docMk/>
            <pc:sldMk cId="168498359" sldId="271"/>
            <ac:spMk id="27" creationId="{E45CA849-654C-4173-AD99-B3A2528275F5}"/>
          </ac:spMkLst>
        </pc:spChg>
        <pc:spChg chg="add del">
          <ac:chgData name="Singh, Parwinder" userId="S::ps23@illinois.edu::e1341ca7-71af-43b6-9741-e0e11a45e03e" providerId="AD" clId="Web-{10B6F291-106B-8CDC-2630-59CA2E45F8EC}" dt="2023-07-11T03:02:41.253" v="104"/>
          <ac:spMkLst>
            <pc:docMk/>
            <pc:sldMk cId="168498359" sldId="271"/>
            <ac:spMk id="28" creationId="{3E23A947-2D45-4208-AE2B-64948C87A3EB}"/>
          </ac:spMkLst>
        </pc:spChg>
        <pc:spChg chg="add del">
          <ac:chgData name="Singh, Parwinder" userId="S::ps23@illinois.edu::e1341ca7-71af-43b6-9741-e0e11a45e03e" providerId="AD" clId="Web-{10B6F291-106B-8CDC-2630-59CA2E45F8EC}" dt="2023-07-11T03:02:41.253" v="104"/>
          <ac:spMkLst>
            <pc:docMk/>
            <pc:sldMk cId="168498359" sldId="271"/>
            <ac:spMk id="29" creationId="{E5BBB0F9-6A59-4D02-A9C7-A2D6516684CE}"/>
          </ac:spMkLst>
        </pc:spChg>
        <pc:spChg chg="add del">
          <ac:chgData name="Singh, Parwinder" userId="S::ps23@illinois.edu::e1341ca7-71af-43b6-9741-e0e11a45e03e" providerId="AD" clId="Web-{10B6F291-106B-8CDC-2630-59CA2E45F8EC}" dt="2023-07-11T03:02:41.253" v="104"/>
          <ac:spMkLst>
            <pc:docMk/>
            <pc:sldMk cId="168498359" sldId="271"/>
            <ac:spMk id="30" creationId="{D01B1DAB-0A6A-E9F1-CE6E-76CF7F60F3F7}"/>
          </ac:spMkLst>
        </pc:spChg>
        <pc:spChg chg="add del">
          <ac:chgData name="Singh, Parwinder" userId="S::ps23@illinois.edu::e1341ca7-71af-43b6-9741-e0e11a45e03e" providerId="AD" clId="Web-{10B6F291-106B-8CDC-2630-59CA2E45F8EC}" dt="2023-07-11T03:03:21.989" v="112"/>
          <ac:spMkLst>
            <pc:docMk/>
            <pc:sldMk cId="168498359" sldId="271"/>
            <ac:spMk id="32" creationId="{2B97F24A-32CE-4C1C-A50D-3016B394DCFB}"/>
          </ac:spMkLst>
        </pc:spChg>
        <pc:spChg chg="add del">
          <ac:chgData name="Singh, Parwinder" userId="S::ps23@illinois.edu::e1341ca7-71af-43b6-9741-e0e11a45e03e" providerId="AD" clId="Web-{10B6F291-106B-8CDC-2630-59CA2E45F8EC}" dt="2023-07-11T03:03:21.989" v="112"/>
          <ac:spMkLst>
            <pc:docMk/>
            <pc:sldMk cId="168498359" sldId="271"/>
            <ac:spMk id="33" creationId="{CD8B4F24-440B-49E9-B85D-733523DC064B}"/>
          </ac:spMkLst>
        </pc:spChg>
        <pc:spChg chg="add del mod">
          <ac:chgData name="Singh, Parwinder" userId="S::ps23@illinois.edu::e1341ca7-71af-43b6-9741-e0e11a45e03e" providerId="AD" clId="Web-{10B6F291-106B-8CDC-2630-59CA2E45F8EC}" dt="2023-07-11T03:03:21.989" v="112"/>
          <ac:spMkLst>
            <pc:docMk/>
            <pc:sldMk cId="168498359" sldId="271"/>
            <ac:spMk id="34" creationId="{07BD21BA-9C25-F245-A52B-1BA85241F9EB}"/>
          </ac:spMkLst>
        </pc:spChg>
        <pc:picChg chg="add mod ord">
          <ac:chgData name="Singh, Parwinder" userId="S::ps23@illinois.edu::e1341ca7-71af-43b6-9741-e0e11a45e03e" providerId="AD" clId="Web-{10B6F291-106B-8CDC-2630-59CA2E45F8EC}" dt="2023-07-11T03:03:33.817" v="114" actId="14100"/>
          <ac:picMkLst>
            <pc:docMk/>
            <pc:sldMk cId="168498359" sldId="271"/>
            <ac:picMk id="4" creationId="{BE2A2D1F-A191-10F2-9822-EC85564B6F1E}"/>
          </ac:picMkLst>
        </pc:picChg>
      </pc:sldChg>
    </pc:docChg>
  </pc:docChgLst>
  <pc:docChgLst>
    <pc:chgData name="Singh, Parwinder" userId="S::ps23@illinois.edu::e1341ca7-71af-43b6-9741-e0e11a45e03e" providerId="AD" clId="Web-{4B2CAB29-C119-065B-D792-A18B74724B50}"/>
    <pc:docChg chg="addSld modSld">
      <pc:chgData name="Singh, Parwinder" userId="S::ps23@illinois.edu::e1341ca7-71af-43b6-9741-e0e11a45e03e" providerId="AD" clId="Web-{4B2CAB29-C119-065B-D792-A18B74724B50}" dt="2023-07-08T03:45:03.431" v="451"/>
      <pc:docMkLst>
        <pc:docMk/>
      </pc:docMkLst>
      <pc:sldChg chg="addSp delSp modSp add addAnim delAnim">
        <pc:chgData name="Singh, Parwinder" userId="S::ps23@illinois.edu::e1341ca7-71af-43b6-9741-e0e11a45e03e" providerId="AD" clId="Web-{4B2CAB29-C119-065B-D792-A18B74724B50}" dt="2023-07-08T03:29:17.591" v="162" actId="20577"/>
        <pc:sldMkLst>
          <pc:docMk/>
          <pc:sldMk cId="936348912" sldId="264"/>
        </pc:sldMkLst>
        <pc:spChg chg="mod">
          <ac:chgData name="Singh, Parwinder" userId="S::ps23@illinois.edu::e1341ca7-71af-43b6-9741-e0e11a45e03e" providerId="AD" clId="Web-{4B2CAB29-C119-065B-D792-A18B74724B50}" dt="2023-07-08T03:26:41.257" v="109" actId="14100"/>
          <ac:spMkLst>
            <pc:docMk/>
            <pc:sldMk cId="936348912" sldId="264"/>
            <ac:spMk id="100" creationId="{00000000-0000-0000-0000-000000000000}"/>
          </ac:spMkLst>
        </pc:spChg>
        <pc:spChg chg="mod">
          <ac:chgData name="Singh, Parwinder" userId="S::ps23@illinois.edu::e1341ca7-71af-43b6-9741-e0e11a45e03e" providerId="AD" clId="Web-{4B2CAB29-C119-065B-D792-A18B74724B50}" dt="2023-07-08T03:17:44.049" v="19" actId="1076"/>
          <ac:spMkLst>
            <pc:docMk/>
            <pc:sldMk cId="936348912" sldId="264"/>
            <ac:spMk id="101" creationId="{00000000-0000-0000-0000-000000000000}"/>
          </ac:spMkLst>
        </pc:spChg>
        <pc:spChg chg="mod">
          <ac:chgData name="Singh, Parwinder" userId="S::ps23@illinois.edu::e1341ca7-71af-43b6-9741-e0e11a45e03e" providerId="AD" clId="Web-{4B2CAB29-C119-065B-D792-A18B74724B50}" dt="2023-07-08T03:28:25.229" v="155" actId="1076"/>
          <ac:spMkLst>
            <pc:docMk/>
            <pc:sldMk cId="936348912" sldId="264"/>
            <ac:spMk id="103" creationId="{00000000-0000-0000-0000-000000000000}"/>
          </ac:spMkLst>
        </pc:spChg>
        <pc:spChg chg="mod">
          <ac:chgData name="Singh, Parwinder" userId="S::ps23@illinois.edu::e1341ca7-71af-43b6-9741-e0e11a45e03e" providerId="AD" clId="Web-{4B2CAB29-C119-065B-D792-A18B74724B50}" dt="2023-07-08T03:28:19.698" v="154" actId="1076"/>
          <ac:spMkLst>
            <pc:docMk/>
            <pc:sldMk cId="936348912" sldId="264"/>
            <ac:spMk id="104" creationId="{00000000-0000-0000-0000-000000000000}"/>
          </ac:spMkLst>
        </pc:spChg>
        <pc:spChg chg="mod">
          <ac:chgData name="Singh, Parwinder" userId="S::ps23@illinois.edu::e1341ca7-71af-43b6-9741-e0e11a45e03e" providerId="AD" clId="Web-{4B2CAB29-C119-065B-D792-A18B74724B50}" dt="2023-07-08T03:26:53.367" v="113" actId="20577"/>
          <ac:spMkLst>
            <pc:docMk/>
            <pc:sldMk cId="936348912" sldId="264"/>
            <ac:spMk id="105" creationId="{00000000-0000-0000-0000-000000000000}"/>
          </ac:spMkLst>
        </pc:spChg>
        <pc:spChg chg="add del mod">
          <ac:chgData name="Singh, Parwinder" userId="S::ps23@illinois.edu::e1341ca7-71af-43b6-9741-e0e11a45e03e" providerId="AD" clId="Web-{4B2CAB29-C119-065B-D792-A18B74724B50}" dt="2023-07-08T03:21:22.511" v="75" actId="1076"/>
          <ac:spMkLst>
            <pc:docMk/>
            <pc:sldMk cId="936348912" sldId="264"/>
            <ac:spMk id="106" creationId="{00000000-0000-0000-0000-000000000000}"/>
          </ac:spMkLst>
        </pc:spChg>
        <pc:spChg chg="mod">
          <ac:chgData name="Singh, Parwinder" userId="S::ps23@illinois.edu::e1341ca7-71af-43b6-9741-e0e11a45e03e" providerId="AD" clId="Web-{4B2CAB29-C119-065B-D792-A18B74724B50}" dt="2023-07-08T03:16:40.688" v="5" actId="20577"/>
          <ac:spMkLst>
            <pc:docMk/>
            <pc:sldMk cId="936348912" sldId="264"/>
            <ac:spMk id="541" creationId="{00000000-0000-0000-0000-000000000000}"/>
          </ac:spMkLst>
        </pc:spChg>
        <pc:spChg chg="mod">
          <ac:chgData name="Singh, Parwinder" userId="S::ps23@illinois.edu::e1341ca7-71af-43b6-9741-e0e11a45e03e" providerId="AD" clId="Web-{4B2CAB29-C119-065B-D792-A18B74724B50}" dt="2023-07-08T03:29:17.591" v="162" actId="20577"/>
          <ac:spMkLst>
            <pc:docMk/>
            <pc:sldMk cId="936348912" sldId="264"/>
            <ac:spMk id="542" creationId="{00000000-0000-0000-0000-000000000000}"/>
          </ac:spMkLst>
        </pc:spChg>
        <pc:grpChg chg="mod">
          <ac:chgData name="Singh, Parwinder" userId="S::ps23@illinois.edu::e1341ca7-71af-43b6-9741-e0e11a45e03e" providerId="AD" clId="Web-{4B2CAB29-C119-065B-D792-A18B74724B50}" dt="2023-07-08T03:28:30.823" v="156" actId="1076"/>
          <ac:grpSpMkLst>
            <pc:docMk/>
            <pc:sldMk cId="936348912" sldId="264"/>
            <ac:grpSpMk id="73" creationId="{00000000-0000-0000-0000-000000000000}"/>
          </ac:grpSpMkLst>
        </pc:grpChg>
      </pc:sldChg>
      <pc:sldChg chg="addSp delSp modSp new">
        <pc:chgData name="Singh, Parwinder" userId="S::ps23@illinois.edu::e1341ca7-71af-43b6-9741-e0e11a45e03e" providerId="AD" clId="Web-{4B2CAB29-C119-065B-D792-A18B74724B50}" dt="2023-07-08T03:45:03.431" v="451"/>
        <pc:sldMkLst>
          <pc:docMk/>
          <pc:sldMk cId="1965025510" sldId="265"/>
        </pc:sldMkLst>
        <pc:spChg chg="del">
          <ac:chgData name="Singh, Parwinder" userId="S::ps23@illinois.edu::e1341ca7-71af-43b6-9741-e0e11a45e03e" providerId="AD" clId="Web-{4B2CAB29-C119-065B-D792-A18B74724B50}" dt="2023-07-08T03:29:34.076" v="164"/>
          <ac:spMkLst>
            <pc:docMk/>
            <pc:sldMk cId="1965025510" sldId="265"/>
            <ac:spMk id="2" creationId="{0D687599-E0AE-BBE0-AD24-C9DA2002D653}"/>
          </ac:spMkLst>
        </pc:spChg>
        <pc:spChg chg="mod">
          <ac:chgData name="Singh, Parwinder" userId="S::ps23@illinois.edu::e1341ca7-71af-43b6-9741-e0e11a45e03e" providerId="AD" clId="Web-{4B2CAB29-C119-065B-D792-A18B74724B50}" dt="2023-07-08T03:42:45.754" v="433" actId="14100"/>
          <ac:spMkLst>
            <pc:docMk/>
            <pc:sldMk cId="1965025510" sldId="265"/>
            <ac:spMk id="3" creationId="{500F3395-BFB6-C87D-1358-61099D0C4BCA}"/>
          </ac:spMkLst>
        </pc:spChg>
        <pc:picChg chg="add mod">
          <ac:chgData name="Singh, Parwinder" userId="S::ps23@illinois.edu::e1341ca7-71af-43b6-9741-e0e11a45e03e" providerId="AD" clId="Web-{4B2CAB29-C119-065B-D792-A18B74724B50}" dt="2023-07-08T03:43:11.896" v="437" actId="14100"/>
          <ac:picMkLst>
            <pc:docMk/>
            <pc:sldMk cId="1965025510" sldId="265"/>
            <ac:picMk id="4" creationId="{356084D3-0262-BADD-24F7-4CC06052D71B}"/>
          </ac:picMkLst>
        </pc:picChg>
        <pc:picChg chg="add mod ord">
          <ac:chgData name="Singh, Parwinder" userId="S::ps23@illinois.edu::e1341ca7-71af-43b6-9741-e0e11a45e03e" providerId="AD" clId="Web-{4B2CAB29-C119-065B-D792-A18B74724B50}" dt="2023-07-08T03:45:03.431" v="451"/>
          <ac:picMkLst>
            <pc:docMk/>
            <pc:sldMk cId="1965025510" sldId="265"/>
            <ac:picMk id="5" creationId="{ECFE9B04-8650-B9E4-6305-E5DF5837DC08}"/>
          </ac:picMkLst>
        </pc:picChg>
      </pc:sldChg>
    </pc:docChg>
  </pc:docChgLst>
  <pc:docChgLst>
    <pc:chgData name="Singh, Parwinder" userId="S::ps23@illinois.edu::e1341ca7-71af-43b6-9741-e0e11a45e03e" providerId="AD" clId="Web-{1EC5BAB8-D390-D549-1EC5-59802E041B79}"/>
    <pc:docChg chg="addSld modSld">
      <pc:chgData name="Singh, Parwinder" userId="S::ps23@illinois.edu::e1341ca7-71af-43b6-9741-e0e11a45e03e" providerId="AD" clId="Web-{1EC5BAB8-D390-D549-1EC5-59802E041B79}" dt="2023-07-12T02:59:40.775" v="1066" actId="20577"/>
      <pc:docMkLst>
        <pc:docMk/>
      </pc:docMkLst>
      <pc:sldChg chg="modSp">
        <pc:chgData name="Singh, Parwinder" userId="S::ps23@illinois.edu::e1341ca7-71af-43b6-9741-e0e11a45e03e" providerId="AD" clId="Web-{1EC5BAB8-D390-D549-1EC5-59802E041B79}" dt="2023-07-12T02:59:40.775" v="1066" actId="20577"/>
        <pc:sldMkLst>
          <pc:docMk/>
          <pc:sldMk cId="2399443639" sldId="259"/>
        </pc:sldMkLst>
        <pc:spChg chg="mod">
          <ac:chgData name="Singh, Parwinder" userId="S::ps23@illinois.edu::e1341ca7-71af-43b6-9741-e0e11a45e03e" providerId="AD" clId="Web-{1EC5BAB8-D390-D549-1EC5-59802E041B79}" dt="2023-07-12T02:59:40.775" v="1066" actId="20577"/>
          <ac:spMkLst>
            <pc:docMk/>
            <pc:sldMk cId="2399443639" sldId="259"/>
            <ac:spMk id="2" creationId="{E8B8F26E-9345-4747-9094-972E38700A17}"/>
          </ac:spMkLst>
        </pc:spChg>
      </pc:sldChg>
      <pc:sldChg chg="delSp modSp addAnim delAnim">
        <pc:chgData name="Singh, Parwinder" userId="S::ps23@illinois.edu::e1341ca7-71af-43b6-9741-e0e11a45e03e" providerId="AD" clId="Web-{1EC5BAB8-D390-D549-1EC5-59802E041B79}" dt="2023-07-12T02:58:24.022" v="1010" actId="20577"/>
        <pc:sldMkLst>
          <pc:docMk/>
          <pc:sldMk cId="567840912" sldId="260"/>
        </pc:sldMkLst>
        <pc:spChg chg="mod">
          <ac:chgData name="Singh, Parwinder" userId="S::ps23@illinois.edu::e1341ca7-71af-43b6-9741-e0e11a45e03e" providerId="AD" clId="Web-{1EC5BAB8-D390-D549-1EC5-59802E041B79}" dt="2023-07-12T02:58:24.022" v="1010" actId="20577"/>
          <ac:spMkLst>
            <pc:docMk/>
            <pc:sldMk cId="567840912" sldId="260"/>
            <ac:spMk id="3" creationId="{00000000-0000-0000-0000-000000000000}"/>
          </ac:spMkLst>
        </pc:spChg>
        <pc:spChg chg="del">
          <ac:chgData name="Singh, Parwinder" userId="S::ps23@illinois.edu::e1341ca7-71af-43b6-9741-e0e11a45e03e" providerId="AD" clId="Web-{1EC5BAB8-D390-D549-1EC5-59802E041B79}" dt="2023-07-12T02:48:57.536" v="634"/>
          <ac:spMkLst>
            <pc:docMk/>
            <pc:sldMk cId="567840912" sldId="260"/>
            <ac:spMk id="85" creationId="{00000000-0000-0000-0000-000000000000}"/>
          </ac:spMkLst>
        </pc:spChg>
        <pc:spChg chg="mod">
          <ac:chgData name="Singh, Parwinder" userId="S::ps23@illinois.edu::e1341ca7-71af-43b6-9741-e0e11a45e03e" providerId="AD" clId="Web-{1EC5BAB8-D390-D549-1EC5-59802E041B79}" dt="2023-07-12T02:49:08.130" v="636" actId="14100"/>
          <ac:spMkLst>
            <pc:docMk/>
            <pc:sldMk cId="567840912" sldId="260"/>
            <ac:spMk id="86" creationId="{00000000-0000-0000-0000-000000000000}"/>
          </ac:spMkLst>
        </pc:spChg>
        <pc:spChg chg="mod">
          <ac:chgData name="Singh, Parwinder" userId="S::ps23@illinois.edu::e1341ca7-71af-43b6-9741-e0e11a45e03e" providerId="AD" clId="Web-{1EC5BAB8-D390-D549-1EC5-59802E041B79}" dt="2023-07-12T02:48:12.926" v="571" actId="20577"/>
          <ac:spMkLst>
            <pc:docMk/>
            <pc:sldMk cId="567840912" sldId="260"/>
            <ac:spMk id="87" creationId="{00000000-0000-0000-0000-000000000000}"/>
          </ac:spMkLst>
        </pc:spChg>
        <pc:spChg chg="del mod">
          <ac:chgData name="Singh, Parwinder" userId="S::ps23@illinois.edu::e1341ca7-71af-43b6-9741-e0e11a45e03e" providerId="AD" clId="Web-{1EC5BAB8-D390-D549-1EC5-59802E041B79}" dt="2023-07-12T02:54:12.093" v="858"/>
          <ac:spMkLst>
            <pc:docMk/>
            <pc:sldMk cId="567840912" sldId="260"/>
            <ac:spMk id="88" creationId="{00000000-0000-0000-0000-000000000000}"/>
          </ac:spMkLst>
        </pc:spChg>
        <pc:spChg chg="mod">
          <ac:chgData name="Singh, Parwinder" userId="S::ps23@illinois.edu::e1341ca7-71af-43b6-9741-e0e11a45e03e" providerId="AD" clId="Web-{1EC5BAB8-D390-D549-1EC5-59802E041B79}" dt="2023-07-12T02:54:33.359" v="889" actId="20577"/>
          <ac:spMkLst>
            <pc:docMk/>
            <pc:sldMk cId="567840912" sldId="260"/>
            <ac:spMk id="89" creationId="{00000000-0000-0000-0000-000000000000}"/>
          </ac:spMkLst>
        </pc:spChg>
        <pc:spChg chg="mod">
          <ac:chgData name="Singh, Parwinder" userId="S::ps23@illinois.edu::e1341ca7-71af-43b6-9741-e0e11a45e03e" providerId="AD" clId="Web-{1EC5BAB8-D390-D549-1EC5-59802E041B79}" dt="2023-07-12T02:51:06.181" v="716" actId="20577"/>
          <ac:spMkLst>
            <pc:docMk/>
            <pc:sldMk cId="567840912" sldId="260"/>
            <ac:spMk id="90" creationId="{00000000-0000-0000-0000-000000000000}"/>
          </ac:spMkLst>
        </pc:spChg>
        <pc:spChg chg="del mod">
          <ac:chgData name="Singh, Parwinder" userId="S::ps23@illinois.edu::e1341ca7-71af-43b6-9741-e0e11a45e03e" providerId="AD" clId="Web-{1EC5BAB8-D390-D549-1EC5-59802E041B79}" dt="2023-07-12T02:54:45.938" v="904"/>
          <ac:spMkLst>
            <pc:docMk/>
            <pc:sldMk cId="567840912" sldId="260"/>
            <ac:spMk id="91" creationId="{00000000-0000-0000-0000-000000000000}"/>
          </ac:spMkLst>
        </pc:spChg>
        <pc:spChg chg="mod">
          <ac:chgData name="Singh, Parwinder" userId="S::ps23@illinois.edu::e1341ca7-71af-43b6-9741-e0e11a45e03e" providerId="AD" clId="Web-{1EC5BAB8-D390-D549-1EC5-59802E041B79}" dt="2023-07-12T02:55:56.174" v="999" actId="20577"/>
          <ac:spMkLst>
            <pc:docMk/>
            <pc:sldMk cId="567840912" sldId="260"/>
            <ac:spMk id="92" creationId="{00000000-0000-0000-0000-000000000000}"/>
          </ac:spMkLst>
        </pc:spChg>
        <pc:spChg chg="mod">
          <ac:chgData name="Singh, Parwinder" userId="S::ps23@illinois.edu::e1341ca7-71af-43b6-9741-e0e11a45e03e" providerId="AD" clId="Web-{1EC5BAB8-D390-D549-1EC5-59802E041B79}" dt="2023-07-12T02:54:42.187" v="901" actId="20577"/>
          <ac:spMkLst>
            <pc:docMk/>
            <pc:sldMk cId="567840912" sldId="260"/>
            <ac:spMk id="93" creationId="{00000000-0000-0000-0000-000000000000}"/>
          </ac:spMkLst>
        </pc:spChg>
        <pc:spChg chg="del">
          <ac:chgData name="Singh, Parwinder" userId="S::ps23@illinois.edu::e1341ca7-71af-43b6-9741-e0e11a45e03e" providerId="AD" clId="Web-{1EC5BAB8-D390-D549-1EC5-59802E041B79}" dt="2023-07-12T02:50:17.757" v="706"/>
          <ac:spMkLst>
            <pc:docMk/>
            <pc:sldMk cId="567840912" sldId="260"/>
            <ac:spMk id="94" creationId="{00000000-0000-0000-0000-000000000000}"/>
          </ac:spMkLst>
        </pc:spChg>
        <pc:spChg chg="mod">
          <ac:chgData name="Singh, Parwinder" userId="S::ps23@illinois.edu::e1341ca7-71af-43b6-9741-e0e11a45e03e" providerId="AD" clId="Web-{1EC5BAB8-D390-D549-1EC5-59802E041B79}" dt="2023-07-12T02:50:36.242" v="709" actId="20577"/>
          <ac:spMkLst>
            <pc:docMk/>
            <pc:sldMk cId="567840912" sldId="260"/>
            <ac:spMk id="95" creationId="{00000000-0000-0000-0000-000000000000}"/>
          </ac:spMkLst>
        </pc:spChg>
        <pc:spChg chg="mod">
          <ac:chgData name="Singh, Parwinder" userId="S::ps23@illinois.edu::e1341ca7-71af-43b6-9741-e0e11a45e03e" providerId="AD" clId="Web-{1EC5BAB8-D390-D549-1EC5-59802E041B79}" dt="2023-07-12T02:49:39.678" v="649" actId="20577"/>
          <ac:spMkLst>
            <pc:docMk/>
            <pc:sldMk cId="567840912" sldId="260"/>
            <ac:spMk id="96" creationId="{00000000-0000-0000-0000-000000000000}"/>
          </ac:spMkLst>
        </pc:spChg>
        <pc:spChg chg="del mod">
          <ac:chgData name="Singh, Parwinder" userId="S::ps23@illinois.edu::e1341ca7-71af-43b6-9741-e0e11a45e03e" providerId="AD" clId="Web-{1EC5BAB8-D390-D549-1EC5-59802E041B79}" dt="2023-07-12T02:47:52.972" v="558"/>
          <ac:spMkLst>
            <pc:docMk/>
            <pc:sldMk cId="567840912" sldId="260"/>
            <ac:spMk id="97" creationId="{00000000-0000-0000-0000-000000000000}"/>
          </ac:spMkLst>
        </pc:spChg>
        <pc:spChg chg="mod">
          <ac:chgData name="Singh, Parwinder" userId="S::ps23@illinois.edu::e1341ca7-71af-43b6-9741-e0e11a45e03e" providerId="AD" clId="Web-{1EC5BAB8-D390-D549-1EC5-59802E041B79}" dt="2023-07-12T02:48:00.128" v="559" actId="1076"/>
          <ac:spMkLst>
            <pc:docMk/>
            <pc:sldMk cId="567840912" sldId="260"/>
            <ac:spMk id="98" creationId="{00000000-0000-0000-0000-000000000000}"/>
          </ac:spMkLst>
        </pc:spChg>
        <pc:spChg chg="mod">
          <ac:chgData name="Singh, Parwinder" userId="S::ps23@illinois.edu::e1341ca7-71af-43b6-9741-e0e11a45e03e" providerId="AD" clId="Web-{1EC5BAB8-D390-D549-1EC5-59802E041B79}" dt="2023-07-12T02:47:07.299" v="503" actId="20577"/>
          <ac:spMkLst>
            <pc:docMk/>
            <pc:sldMk cId="567840912" sldId="260"/>
            <ac:spMk id="99" creationId="{00000000-0000-0000-0000-000000000000}"/>
          </ac:spMkLst>
        </pc:spChg>
      </pc:sldChg>
      <pc:sldChg chg="addSp delSp modSp add">
        <pc:chgData name="Singh, Parwinder" userId="S::ps23@illinois.edu::e1341ca7-71af-43b6-9741-e0e11a45e03e" providerId="AD" clId="Web-{1EC5BAB8-D390-D549-1EC5-59802E041B79}" dt="2023-07-12T02:46:22.594" v="490"/>
        <pc:sldMkLst>
          <pc:docMk/>
          <pc:sldMk cId="2784636636" sldId="272"/>
        </pc:sldMkLst>
        <pc:spChg chg="mod">
          <ac:chgData name="Singh, Parwinder" userId="S::ps23@illinois.edu::e1341ca7-71af-43b6-9741-e0e11a45e03e" providerId="AD" clId="Web-{1EC5BAB8-D390-D549-1EC5-59802E041B79}" dt="2023-07-12T02:05:29.472" v="3" actId="20577"/>
          <ac:spMkLst>
            <pc:docMk/>
            <pc:sldMk cId="2784636636" sldId="272"/>
            <ac:spMk id="5" creationId="{50FBD87B-BAF7-EE4A-97E9-A0E505A9F6F8}"/>
          </ac:spMkLst>
        </pc:spChg>
        <pc:spChg chg="mod">
          <ac:chgData name="Singh, Parwinder" userId="S::ps23@illinois.edu::e1341ca7-71af-43b6-9741-e0e11a45e03e" providerId="AD" clId="Web-{1EC5BAB8-D390-D549-1EC5-59802E041B79}" dt="2023-07-12T02:07:41.632" v="38" actId="20577"/>
          <ac:spMkLst>
            <pc:docMk/>
            <pc:sldMk cId="2784636636" sldId="272"/>
            <ac:spMk id="7" creationId="{F79F2766-DBDB-4140-A169-EB7F64BA66E5}"/>
          </ac:spMkLst>
        </pc:spChg>
        <pc:spChg chg="del">
          <ac:chgData name="Singh, Parwinder" userId="S::ps23@illinois.edu::e1341ca7-71af-43b6-9741-e0e11a45e03e" providerId="AD" clId="Web-{1EC5BAB8-D390-D549-1EC5-59802E041B79}" dt="2023-07-12T02:11:21.249" v="69"/>
          <ac:spMkLst>
            <pc:docMk/>
            <pc:sldMk cId="2784636636" sldId="272"/>
            <ac:spMk id="20" creationId="{00000000-0000-0000-0000-000000000000}"/>
          </ac:spMkLst>
        </pc:spChg>
        <pc:spChg chg="del">
          <ac:chgData name="Singh, Parwinder" userId="S::ps23@illinois.edu::e1341ca7-71af-43b6-9741-e0e11a45e03e" providerId="AD" clId="Web-{1EC5BAB8-D390-D549-1EC5-59802E041B79}" dt="2023-07-12T02:12:05.031" v="80"/>
          <ac:spMkLst>
            <pc:docMk/>
            <pc:sldMk cId="2784636636" sldId="272"/>
            <ac:spMk id="21" creationId="{00000000-0000-0000-0000-000000000000}"/>
          </ac:spMkLst>
        </pc:spChg>
        <pc:spChg chg="mod">
          <ac:chgData name="Singh, Parwinder" userId="S::ps23@illinois.edu::e1341ca7-71af-43b6-9741-e0e11a45e03e" providerId="AD" clId="Web-{1EC5BAB8-D390-D549-1EC5-59802E041B79}" dt="2023-07-12T02:10:59.482" v="68" actId="20577"/>
          <ac:spMkLst>
            <pc:docMk/>
            <pc:sldMk cId="2784636636" sldId="272"/>
            <ac:spMk id="22" creationId="{00000000-0000-0000-0000-000000000000}"/>
          </ac:spMkLst>
        </pc:spChg>
        <pc:spChg chg="mod">
          <ac:chgData name="Singh, Parwinder" userId="S::ps23@illinois.edu::e1341ca7-71af-43b6-9741-e0e11a45e03e" providerId="AD" clId="Web-{1EC5BAB8-D390-D549-1EC5-59802E041B79}" dt="2023-07-12T02:12:56.986" v="98" actId="20577"/>
          <ac:spMkLst>
            <pc:docMk/>
            <pc:sldMk cId="2784636636" sldId="272"/>
            <ac:spMk id="23" creationId="{00000000-0000-0000-0000-000000000000}"/>
          </ac:spMkLst>
        </pc:spChg>
        <pc:spChg chg="mod">
          <ac:chgData name="Singh, Parwinder" userId="S::ps23@illinois.edu::e1341ca7-71af-43b6-9741-e0e11a45e03e" providerId="AD" clId="Web-{1EC5BAB8-D390-D549-1EC5-59802E041B79}" dt="2023-07-12T02:14:50.067" v="155" actId="20577"/>
          <ac:spMkLst>
            <pc:docMk/>
            <pc:sldMk cId="2784636636" sldId="272"/>
            <ac:spMk id="24" creationId="{00000000-0000-0000-0000-000000000000}"/>
          </ac:spMkLst>
        </pc:spChg>
        <pc:spChg chg="mod">
          <ac:chgData name="Singh, Parwinder" userId="S::ps23@illinois.edu::e1341ca7-71af-43b6-9741-e0e11a45e03e" providerId="AD" clId="Web-{1EC5BAB8-D390-D549-1EC5-59802E041B79}" dt="2023-07-12T02:13:01.267" v="99" actId="20577"/>
          <ac:spMkLst>
            <pc:docMk/>
            <pc:sldMk cId="2784636636" sldId="272"/>
            <ac:spMk id="25" creationId="{00000000-0000-0000-0000-000000000000}"/>
          </ac:spMkLst>
        </pc:spChg>
        <pc:spChg chg="mod">
          <ac:chgData name="Singh, Parwinder" userId="S::ps23@illinois.edu::e1341ca7-71af-43b6-9741-e0e11a45e03e" providerId="AD" clId="Web-{1EC5BAB8-D390-D549-1EC5-59802E041B79}" dt="2023-07-12T02:15:46.085" v="197" actId="14100"/>
          <ac:spMkLst>
            <pc:docMk/>
            <pc:sldMk cId="2784636636" sldId="272"/>
            <ac:spMk id="26" creationId="{00000000-0000-0000-0000-000000000000}"/>
          </ac:spMkLst>
        </pc:spChg>
        <pc:spChg chg="mod">
          <ac:chgData name="Singh, Parwinder" userId="S::ps23@illinois.edu::e1341ca7-71af-43b6-9741-e0e11a45e03e" providerId="AD" clId="Web-{1EC5BAB8-D390-D549-1EC5-59802E041B79}" dt="2023-07-12T02:12:45.064" v="96" actId="20577"/>
          <ac:spMkLst>
            <pc:docMk/>
            <pc:sldMk cId="2784636636" sldId="272"/>
            <ac:spMk id="27" creationId="{00000000-0000-0000-0000-000000000000}"/>
          </ac:spMkLst>
        </pc:spChg>
        <pc:spChg chg="del">
          <ac:chgData name="Singh, Parwinder" userId="S::ps23@illinois.edu::e1341ca7-71af-43b6-9741-e0e11a45e03e" providerId="AD" clId="Web-{1EC5BAB8-D390-D549-1EC5-59802E041B79}" dt="2023-07-12T02:12:36.657" v="94"/>
          <ac:spMkLst>
            <pc:docMk/>
            <pc:sldMk cId="2784636636" sldId="272"/>
            <ac:spMk id="28" creationId="{00000000-0000-0000-0000-000000000000}"/>
          </ac:spMkLst>
        </pc:spChg>
        <pc:spChg chg="mod">
          <ac:chgData name="Singh, Parwinder" userId="S::ps23@illinois.edu::e1341ca7-71af-43b6-9741-e0e11a45e03e" providerId="AD" clId="Web-{1EC5BAB8-D390-D549-1EC5-59802E041B79}" dt="2023-07-12T02:13:04.814" v="100" actId="20577"/>
          <ac:spMkLst>
            <pc:docMk/>
            <pc:sldMk cId="2784636636" sldId="272"/>
            <ac:spMk id="29" creationId="{00000000-0000-0000-0000-000000000000}"/>
          </ac:spMkLst>
        </pc:spChg>
        <pc:spChg chg="mod">
          <ac:chgData name="Singh, Parwinder" userId="S::ps23@illinois.edu::e1341ca7-71af-43b6-9741-e0e11a45e03e" providerId="AD" clId="Web-{1EC5BAB8-D390-D549-1EC5-59802E041B79}" dt="2023-07-12T02:12:20.500" v="88" actId="20577"/>
          <ac:spMkLst>
            <pc:docMk/>
            <pc:sldMk cId="2784636636" sldId="272"/>
            <ac:spMk id="30" creationId="{00000000-0000-0000-0000-000000000000}"/>
          </ac:spMkLst>
        </pc:spChg>
        <pc:spChg chg="mod">
          <ac:chgData name="Singh, Parwinder" userId="S::ps23@illinois.edu::e1341ca7-71af-43b6-9741-e0e11a45e03e" providerId="AD" clId="Web-{1EC5BAB8-D390-D549-1EC5-59802E041B79}" dt="2023-07-12T02:14:05.722" v="135" actId="20577"/>
          <ac:spMkLst>
            <pc:docMk/>
            <pc:sldMk cId="2784636636" sldId="272"/>
            <ac:spMk id="31" creationId="{00000000-0000-0000-0000-000000000000}"/>
          </ac:spMkLst>
        </pc:spChg>
        <pc:spChg chg="mod">
          <ac:chgData name="Singh, Parwinder" userId="S::ps23@illinois.edu::e1341ca7-71af-43b6-9741-e0e11a45e03e" providerId="AD" clId="Web-{1EC5BAB8-D390-D549-1EC5-59802E041B79}" dt="2023-07-12T02:15:22.068" v="175" actId="20577"/>
          <ac:spMkLst>
            <pc:docMk/>
            <pc:sldMk cId="2784636636" sldId="272"/>
            <ac:spMk id="32" creationId="{00000000-0000-0000-0000-000000000000}"/>
          </ac:spMkLst>
        </pc:spChg>
        <pc:spChg chg="mod">
          <ac:chgData name="Singh, Parwinder" userId="S::ps23@illinois.edu::e1341ca7-71af-43b6-9741-e0e11a45e03e" providerId="AD" clId="Web-{1EC5BAB8-D390-D549-1EC5-59802E041B79}" dt="2023-07-12T02:16:17.961" v="211" actId="20577"/>
          <ac:spMkLst>
            <pc:docMk/>
            <pc:sldMk cId="2784636636" sldId="272"/>
            <ac:spMk id="33" creationId="{00000000-0000-0000-0000-000000000000}"/>
          </ac:spMkLst>
        </pc:spChg>
        <pc:spChg chg="del">
          <ac:chgData name="Singh, Parwinder" userId="S::ps23@illinois.edu::e1341ca7-71af-43b6-9741-e0e11a45e03e" providerId="AD" clId="Web-{1EC5BAB8-D390-D549-1EC5-59802E041B79}" dt="2023-07-12T02:11:38.577" v="72"/>
          <ac:spMkLst>
            <pc:docMk/>
            <pc:sldMk cId="2784636636" sldId="272"/>
            <ac:spMk id="34" creationId="{00000000-0000-0000-0000-000000000000}"/>
          </ac:spMkLst>
        </pc:spChg>
        <pc:spChg chg="del">
          <ac:chgData name="Singh, Parwinder" userId="S::ps23@illinois.edu::e1341ca7-71af-43b6-9741-e0e11a45e03e" providerId="AD" clId="Web-{1EC5BAB8-D390-D549-1EC5-59802E041B79}" dt="2023-07-12T02:12:24.985" v="89"/>
          <ac:spMkLst>
            <pc:docMk/>
            <pc:sldMk cId="2784636636" sldId="272"/>
            <ac:spMk id="35" creationId="{00000000-0000-0000-0000-000000000000}"/>
          </ac:spMkLst>
        </pc:spChg>
        <pc:picChg chg="add">
          <ac:chgData name="Singh, Parwinder" userId="S::ps23@illinois.edu::e1341ca7-71af-43b6-9741-e0e11a45e03e" providerId="AD" clId="Web-{1EC5BAB8-D390-D549-1EC5-59802E041B79}" dt="2023-07-12T02:46:22.594" v="490"/>
          <ac:picMkLst>
            <pc:docMk/>
            <pc:sldMk cId="2784636636" sldId="272"/>
            <ac:picMk id="3" creationId="{96C1DC41-F84C-32E5-B14A-1634034376F5}"/>
          </ac:picMkLst>
        </pc:picChg>
      </pc:sldChg>
      <pc:sldChg chg="addSp delSp modSp new">
        <pc:chgData name="Singh, Parwinder" userId="S::ps23@illinois.edu::e1341ca7-71af-43b6-9741-e0e11a45e03e" providerId="AD" clId="Web-{1EC5BAB8-D390-D549-1EC5-59802E041B79}" dt="2023-07-12T02:46:05.640" v="489" actId="20577"/>
        <pc:sldMkLst>
          <pc:docMk/>
          <pc:sldMk cId="2616688796" sldId="273"/>
        </pc:sldMkLst>
        <pc:spChg chg="del">
          <ac:chgData name="Singh, Parwinder" userId="S::ps23@illinois.edu::e1341ca7-71af-43b6-9741-e0e11a45e03e" providerId="AD" clId="Web-{1EC5BAB8-D390-D549-1EC5-59802E041B79}" dt="2023-07-12T02:17:08.150" v="213"/>
          <ac:spMkLst>
            <pc:docMk/>
            <pc:sldMk cId="2616688796" sldId="273"/>
            <ac:spMk id="2" creationId="{B9FF89CF-9BC4-2CAC-1F1D-A4BB95D380F7}"/>
          </ac:spMkLst>
        </pc:spChg>
        <pc:spChg chg="del">
          <ac:chgData name="Singh, Parwinder" userId="S::ps23@illinois.edu::e1341ca7-71af-43b6-9741-e0e11a45e03e" providerId="AD" clId="Web-{1EC5BAB8-D390-D549-1EC5-59802E041B79}" dt="2023-07-12T02:44:34.013" v="425"/>
          <ac:spMkLst>
            <pc:docMk/>
            <pc:sldMk cId="2616688796" sldId="273"/>
            <ac:spMk id="3" creationId="{E0BFB907-D543-2F9D-54D0-2DAE3C5177CB}"/>
          </ac:spMkLst>
        </pc:spChg>
        <pc:spChg chg="mod">
          <ac:chgData name="Singh, Parwinder" userId="S::ps23@illinois.edu::e1341ca7-71af-43b6-9741-e0e11a45e03e" providerId="AD" clId="Web-{1EC5BAB8-D390-D549-1EC5-59802E041B79}" dt="2023-07-12T02:43:32.308" v="424" actId="14100"/>
          <ac:spMkLst>
            <pc:docMk/>
            <pc:sldMk cId="2616688796" sldId="273"/>
            <ac:spMk id="4" creationId="{27744B42-C718-6726-FFE0-6CEC806E7AF7}"/>
          </ac:spMkLst>
        </pc:spChg>
        <pc:spChg chg="add mod">
          <ac:chgData name="Singh, Parwinder" userId="S::ps23@illinois.edu::e1341ca7-71af-43b6-9741-e0e11a45e03e" providerId="AD" clId="Web-{1EC5BAB8-D390-D549-1EC5-59802E041B79}" dt="2023-07-12T02:46:05.640" v="489" actId="20577"/>
          <ac:spMkLst>
            <pc:docMk/>
            <pc:sldMk cId="2616688796" sldId="273"/>
            <ac:spMk id="6" creationId="{6F7C0958-4A30-EA17-2B2F-314E31D65745}"/>
          </ac:spMkLst>
        </pc:spChg>
        <pc:picChg chg="add mod ord">
          <ac:chgData name="Singh, Parwinder" userId="S::ps23@illinois.edu::e1341ca7-71af-43b6-9741-e0e11a45e03e" providerId="AD" clId="Web-{1EC5BAB8-D390-D549-1EC5-59802E041B79}" dt="2023-07-12T02:44:51.232" v="426" actId="1076"/>
          <ac:picMkLst>
            <pc:docMk/>
            <pc:sldMk cId="2616688796" sldId="273"/>
            <ac:picMk id="5" creationId="{745F1451-DD7F-7DE3-31F0-5029A3745E1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0AA77-1898-4FE9-8798-1C77B813386C}" type="doc">
      <dgm:prSet loTypeId="urn:microsoft.com/office/officeart/2005/8/layout/pyramid1" loCatId="pyramid" qsTypeId="urn:microsoft.com/office/officeart/2005/8/quickstyle/simple1" qsCatId="simple" csTypeId="urn:microsoft.com/office/officeart/2005/8/colors/accent0_3" csCatId="mainScheme" phldr="1"/>
      <dgm:spPr/>
    </dgm:pt>
    <dgm:pt modelId="{F5CF22CA-AA05-417F-8D89-5DC209A171EB}">
      <dgm:prSet phldrT="[Text]" custT="1"/>
      <dgm:spPr>
        <a:solidFill>
          <a:schemeClr val="accent4"/>
        </a:solidFill>
        <a:ln w="6350">
          <a:solidFill>
            <a:schemeClr val="bg1"/>
          </a:solidFill>
        </a:ln>
      </dgm:spPr>
      <dgm:t>
        <a:bodyPr tIns="457200" bIns="91440" anchor="b" anchorCtr="0"/>
        <a:lstStyle/>
        <a:p>
          <a:pPr rtl="0"/>
          <a:r>
            <a:rPr lang="en-US" sz="1200" dirty="0">
              <a:solidFill>
                <a:srgbClr val="FFFFFF"/>
              </a:solidFill>
              <a:latin typeface="Arial" panose="020B0604020202020204"/>
            </a:rPr>
            <a:t>Age Group Analysis</a:t>
          </a:r>
          <a:endParaRPr lang="en-US" sz="1200" dirty="0">
            <a:solidFill>
              <a:srgbClr val="FFFFFF"/>
            </a:solidFill>
          </a:endParaRPr>
        </a:p>
      </dgm:t>
    </dgm:pt>
    <dgm:pt modelId="{B24D76BC-091D-46E3-95A6-27CDFDB64474}" type="parTrans" cxnId="{CDAF1BB5-5971-4149-9387-29FA98E64DF5}">
      <dgm:prSet/>
      <dgm:spPr/>
      <dgm:t>
        <a:bodyPr/>
        <a:lstStyle/>
        <a:p>
          <a:endParaRPr lang="en-US" sz="1200"/>
        </a:p>
      </dgm:t>
    </dgm:pt>
    <dgm:pt modelId="{B7816E19-641B-4521-9D4A-DD34E6715A9C}" type="sibTrans" cxnId="{CDAF1BB5-5971-4149-9387-29FA98E64DF5}">
      <dgm:prSet/>
      <dgm:spPr/>
      <dgm:t>
        <a:bodyPr/>
        <a:lstStyle/>
        <a:p>
          <a:endParaRPr lang="en-US" sz="1200"/>
        </a:p>
      </dgm:t>
    </dgm:pt>
    <dgm:pt modelId="{6ECAB874-4AEC-4976-BFEF-D2DDCFFB48DB}">
      <dgm:prSet phldrT="[Text]" phldr="0" custT="1"/>
      <dgm:spPr>
        <a:solidFill>
          <a:schemeClr val="accent3"/>
        </a:solidFill>
        <a:ln w="6350">
          <a:solidFill>
            <a:schemeClr val="bg1"/>
          </a:solidFill>
        </a:ln>
      </dgm:spPr>
      <dgm:t>
        <a:bodyPr bIns="91440" anchor="b" anchorCtr="0"/>
        <a:lstStyle/>
        <a:p>
          <a:pPr rtl="0"/>
          <a:r>
            <a:rPr lang="en-US" sz="1200" dirty="0">
              <a:solidFill>
                <a:srgbClr val="FFFFFF"/>
              </a:solidFill>
              <a:latin typeface="Arial" panose="020B0604020202020204"/>
            </a:rPr>
            <a:t>Company Comparison</a:t>
          </a:r>
          <a:endParaRPr lang="en-US" sz="1200" dirty="0">
            <a:solidFill>
              <a:srgbClr val="FFFFFF"/>
            </a:solidFill>
          </a:endParaRPr>
        </a:p>
      </dgm:t>
    </dgm:pt>
    <dgm:pt modelId="{B1A72E13-34A4-4607-8D21-4B325897B9DC}" type="parTrans" cxnId="{30624DFB-5691-4243-BD55-E76B5EFFF0F9}">
      <dgm:prSet/>
      <dgm:spPr/>
      <dgm:t>
        <a:bodyPr/>
        <a:lstStyle/>
        <a:p>
          <a:endParaRPr lang="en-US" sz="1200"/>
        </a:p>
      </dgm:t>
    </dgm:pt>
    <dgm:pt modelId="{F9439EDD-648E-484C-8334-B80F3B796436}" type="sibTrans" cxnId="{30624DFB-5691-4243-BD55-E76B5EFFF0F9}">
      <dgm:prSet/>
      <dgm:spPr/>
      <dgm:t>
        <a:bodyPr/>
        <a:lstStyle/>
        <a:p>
          <a:endParaRPr lang="en-US" sz="1200"/>
        </a:p>
      </dgm:t>
    </dgm:pt>
    <dgm:pt modelId="{FE5AEA80-EEA4-425C-A2BF-C2EC3DE82944}">
      <dgm:prSet phldrT="[Text]" custT="1"/>
      <dgm:spPr>
        <a:solidFill>
          <a:schemeClr val="tx2"/>
        </a:solidFill>
        <a:ln w="6350">
          <a:solidFill>
            <a:schemeClr val="bg1"/>
          </a:solidFill>
        </a:ln>
      </dgm:spPr>
      <dgm:t>
        <a:bodyPr bIns="91440" anchor="b" anchorCtr="0"/>
        <a:lstStyle/>
        <a:p>
          <a:pPr rtl="0"/>
          <a:r>
            <a:rPr lang="en-US" sz="1200" dirty="0">
              <a:solidFill>
                <a:schemeClr val="bg1"/>
              </a:solidFill>
              <a:latin typeface="Arial" panose="020B0604020202020204"/>
            </a:rPr>
            <a:t>Profitability Analysis</a:t>
          </a:r>
          <a:endParaRPr lang="en-US" sz="1200" dirty="0">
            <a:solidFill>
              <a:schemeClr val="bg1"/>
            </a:solidFill>
          </a:endParaRPr>
        </a:p>
      </dgm:t>
    </dgm:pt>
    <dgm:pt modelId="{42608AFF-4881-4973-9004-680AD29B6B49}" type="sibTrans" cxnId="{FE65646B-64ED-45EC-A2C6-B4136DD21955}">
      <dgm:prSet/>
      <dgm:spPr/>
      <dgm:t>
        <a:bodyPr/>
        <a:lstStyle/>
        <a:p>
          <a:endParaRPr lang="en-US" sz="1200"/>
        </a:p>
      </dgm:t>
    </dgm:pt>
    <dgm:pt modelId="{6AD28A7E-6C93-4913-814B-476920260918}" type="parTrans" cxnId="{FE65646B-64ED-45EC-A2C6-B4136DD21955}">
      <dgm:prSet/>
      <dgm:spPr/>
      <dgm:t>
        <a:bodyPr/>
        <a:lstStyle/>
        <a:p>
          <a:endParaRPr lang="en-US" sz="1200"/>
        </a:p>
      </dgm:t>
    </dgm:pt>
    <dgm:pt modelId="{D4A936FC-2570-496B-AA38-40C3605001CC}">
      <dgm:prSet phldrT="[Text]" custT="1"/>
      <dgm:spPr>
        <a:solidFill>
          <a:schemeClr val="accent2"/>
        </a:solidFill>
        <a:ln w="6350">
          <a:solidFill>
            <a:schemeClr val="bg1"/>
          </a:solidFill>
        </a:ln>
      </dgm:spPr>
      <dgm:t>
        <a:bodyPr bIns="91440" anchor="b" anchorCtr="0"/>
        <a:lstStyle/>
        <a:p>
          <a:pPr rtl="0"/>
          <a:r>
            <a:rPr lang="en-US" sz="1200" dirty="0">
              <a:solidFill>
                <a:schemeClr val="bg1"/>
              </a:solidFill>
              <a:latin typeface="Arial" panose="020B0604020202020204"/>
            </a:rPr>
            <a:t>Expense Analysis</a:t>
          </a:r>
          <a:endParaRPr lang="en-US" sz="1200" dirty="0">
            <a:solidFill>
              <a:schemeClr val="bg1"/>
            </a:solidFill>
          </a:endParaRPr>
        </a:p>
      </dgm:t>
    </dgm:pt>
    <dgm:pt modelId="{D6CA8AD3-0894-4415-8ED3-9D332A1C3D92}" type="parTrans" cxnId="{CB4F2AAF-189D-4F68-AE26-45FA4483C9D3}">
      <dgm:prSet/>
      <dgm:spPr/>
      <dgm:t>
        <a:bodyPr/>
        <a:lstStyle/>
        <a:p>
          <a:endParaRPr lang="en-US"/>
        </a:p>
      </dgm:t>
    </dgm:pt>
    <dgm:pt modelId="{325EEFCF-A725-4020-88B3-C6B03DE1471B}" type="sibTrans" cxnId="{CB4F2AAF-189D-4F68-AE26-45FA4483C9D3}">
      <dgm:prSet/>
      <dgm:spPr/>
      <dgm:t>
        <a:bodyPr/>
        <a:lstStyle/>
        <a:p>
          <a:endParaRPr lang="en-US"/>
        </a:p>
      </dgm:t>
    </dgm:pt>
    <dgm:pt modelId="{B17C045F-CEDC-45E8-AF47-23396402DAE4}" type="pres">
      <dgm:prSet presAssocID="{9AB0AA77-1898-4FE9-8798-1C77B813386C}" presName="Name0" presStyleCnt="0">
        <dgm:presLayoutVars>
          <dgm:dir/>
          <dgm:animLvl val="lvl"/>
          <dgm:resizeHandles val="exact"/>
        </dgm:presLayoutVars>
      </dgm:prSet>
      <dgm:spPr/>
    </dgm:pt>
    <dgm:pt modelId="{B0677A24-2EDC-436B-9948-D349CFF942E2}" type="pres">
      <dgm:prSet presAssocID="{F5CF22CA-AA05-417F-8D89-5DC209A171EB}" presName="Name8" presStyleCnt="0"/>
      <dgm:spPr/>
    </dgm:pt>
    <dgm:pt modelId="{ECF623A0-DEA5-4327-AAA2-FE30DA796F53}" type="pres">
      <dgm:prSet presAssocID="{F5CF22CA-AA05-417F-8D89-5DC209A171EB}" presName="level" presStyleLbl="node1" presStyleIdx="0" presStyleCnt="4" custScaleY="157956">
        <dgm:presLayoutVars>
          <dgm:chMax val="1"/>
          <dgm:bulletEnabled val="1"/>
        </dgm:presLayoutVars>
      </dgm:prSet>
      <dgm:spPr/>
    </dgm:pt>
    <dgm:pt modelId="{05F7C707-B930-4D0F-AD40-422CC764CDB1}" type="pres">
      <dgm:prSet presAssocID="{F5CF22CA-AA05-417F-8D89-5DC209A171EB}" presName="levelTx" presStyleLbl="revTx" presStyleIdx="0" presStyleCnt="0">
        <dgm:presLayoutVars>
          <dgm:chMax val="1"/>
          <dgm:bulletEnabled val="1"/>
        </dgm:presLayoutVars>
      </dgm:prSet>
      <dgm:spPr/>
    </dgm:pt>
    <dgm:pt modelId="{C4AC7E4F-46D4-4EF1-AFBB-CA8402D668D6}" type="pres">
      <dgm:prSet presAssocID="{6ECAB874-4AEC-4976-BFEF-D2DDCFFB48DB}" presName="Name8" presStyleCnt="0"/>
      <dgm:spPr/>
    </dgm:pt>
    <dgm:pt modelId="{3B4D60DC-3880-4788-95C0-C5331C7B8E49}" type="pres">
      <dgm:prSet presAssocID="{6ECAB874-4AEC-4976-BFEF-D2DDCFFB48DB}" presName="level" presStyleLbl="node1" presStyleIdx="1" presStyleCnt="4">
        <dgm:presLayoutVars>
          <dgm:chMax val="1"/>
          <dgm:bulletEnabled val="1"/>
        </dgm:presLayoutVars>
      </dgm:prSet>
      <dgm:spPr/>
    </dgm:pt>
    <dgm:pt modelId="{A7EB5071-B632-476B-8029-40FE41DF5B7B}" type="pres">
      <dgm:prSet presAssocID="{6ECAB874-4AEC-4976-BFEF-D2DDCFFB48DB}" presName="levelTx" presStyleLbl="revTx" presStyleIdx="0" presStyleCnt="0">
        <dgm:presLayoutVars>
          <dgm:chMax val="1"/>
          <dgm:bulletEnabled val="1"/>
        </dgm:presLayoutVars>
      </dgm:prSet>
      <dgm:spPr/>
    </dgm:pt>
    <dgm:pt modelId="{9F6D63C1-9902-48DD-98BB-AC7100A56A48}" type="pres">
      <dgm:prSet presAssocID="{FE5AEA80-EEA4-425C-A2BF-C2EC3DE82944}" presName="Name8" presStyleCnt="0"/>
      <dgm:spPr/>
    </dgm:pt>
    <dgm:pt modelId="{58F179C7-16A8-432B-BA8B-1B820D98D9A2}" type="pres">
      <dgm:prSet presAssocID="{FE5AEA80-EEA4-425C-A2BF-C2EC3DE82944}" presName="level" presStyleLbl="node1" presStyleIdx="2" presStyleCnt="4">
        <dgm:presLayoutVars>
          <dgm:chMax val="1"/>
          <dgm:bulletEnabled val="1"/>
        </dgm:presLayoutVars>
      </dgm:prSet>
      <dgm:spPr>
        <a:solidFill>
          <a:schemeClr val="accent2">
            <a:lumMod val="60000"/>
            <a:lumOff val="40000"/>
          </a:schemeClr>
        </a:solidFill>
        <a:ln w="6350">
          <a:solidFill>
            <a:schemeClr val="bg1"/>
          </a:solidFill>
        </a:ln>
      </dgm:spPr>
    </dgm:pt>
    <dgm:pt modelId="{A71E63FD-05AD-4CE9-8DA0-97D40EB93279}" type="pres">
      <dgm:prSet presAssocID="{FE5AEA80-EEA4-425C-A2BF-C2EC3DE82944}" presName="levelTx" presStyleLbl="revTx" presStyleIdx="0" presStyleCnt="0">
        <dgm:presLayoutVars>
          <dgm:chMax val="1"/>
          <dgm:bulletEnabled val="1"/>
        </dgm:presLayoutVars>
      </dgm:prSet>
      <dgm:spPr/>
    </dgm:pt>
    <dgm:pt modelId="{C8705749-BCA6-4C77-83F2-F7A74A93FFC6}" type="pres">
      <dgm:prSet presAssocID="{D4A936FC-2570-496B-AA38-40C3605001CC}" presName="Name8" presStyleCnt="0"/>
      <dgm:spPr/>
    </dgm:pt>
    <dgm:pt modelId="{4C93577F-86B3-4437-AC53-27DFCA2D946A}" type="pres">
      <dgm:prSet presAssocID="{D4A936FC-2570-496B-AA38-40C3605001CC}" presName="level" presStyleLbl="node1" presStyleIdx="3" presStyleCnt="4">
        <dgm:presLayoutVars>
          <dgm:chMax val="1"/>
          <dgm:bulletEnabled val="1"/>
        </dgm:presLayoutVars>
      </dgm:prSet>
      <dgm:spPr/>
    </dgm:pt>
    <dgm:pt modelId="{2BB7DDF4-8BB1-4DDF-90F3-9410843E50B9}" type="pres">
      <dgm:prSet presAssocID="{D4A936FC-2570-496B-AA38-40C3605001CC}" presName="levelTx" presStyleLbl="revTx" presStyleIdx="0" presStyleCnt="0">
        <dgm:presLayoutVars>
          <dgm:chMax val="1"/>
          <dgm:bulletEnabled val="1"/>
        </dgm:presLayoutVars>
      </dgm:prSet>
      <dgm:spPr/>
    </dgm:pt>
  </dgm:ptLst>
  <dgm:cxnLst>
    <dgm:cxn modelId="{EDF83232-070A-400A-B1BA-21CFBEE42034}" type="presOf" srcId="{D4A936FC-2570-496B-AA38-40C3605001CC}" destId="{2BB7DDF4-8BB1-4DDF-90F3-9410843E50B9}" srcOrd="1" destOrd="0" presId="urn:microsoft.com/office/officeart/2005/8/layout/pyramid1"/>
    <dgm:cxn modelId="{CBE54634-BB8B-41C6-B79B-D32986CB21B5}" type="presOf" srcId="{D4A936FC-2570-496B-AA38-40C3605001CC}" destId="{4C93577F-86B3-4437-AC53-27DFCA2D946A}" srcOrd="0" destOrd="0" presId="urn:microsoft.com/office/officeart/2005/8/layout/pyramid1"/>
    <dgm:cxn modelId="{518E8C3F-2893-46E4-B71E-F9EA8543F0A0}" type="presOf" srcId="{6ECAB874-4AEC-4976-BFEF-D2DDCFFB48DB}" destId="{3B4D60DC-3880-4788-95C0-C5331C7B8E49}" srcOrd="0" destOrd="0" presId="urn:microsoft.com/office/officeart/2005/8/layout/pyramid1"/>
    <dgm:cxn modelId="{4332105D-1574-4A11-A9F9-0E5811F94AEF}" type="presOf" srcId="{F5CF22CA-AA05-417F-8D89-5DC209A171EB}" destId="{ECF623A0-DEA5-4327-AAA2-FE30DA796F53}" srcOrd="0" destOrd="0" presId="urn:microsoft.com/office/officeart/2005/8/layout/pyramid1"/>
    <dgm:cxn modelId="{3B314D6A-72E2-49FC-B91F-4A20873D46FA}" type="presOf" srcId="{F5CF22CA-AA05-417F-8D89-5DC209A171EB}" destId="{05F7C707-B930-4D0F-AD40-422CC764CDB1}" srcOrd="1" destOrd="0" presId="urn:microsoft.com/office/officeart/2005/8/layout/pyramid1"/>
    <dgm:cxn modelId="{FE65646B-64ED-45EC-A2C6-B4136DD21955}" srcId="{9AB0AA77-1898-4FE9-8798-1C77B813386C}" destId="{FE5AEA80-EEA4-425C-A2BF-C2EC3DE82944}" srcOrd="2" destOrd="0" parTransId="{6AD28A7E-6C93-4913-814B-476920260918}" sibTransId="{42608AFF-4881-4973-9004-680AD29B6B49}"/>
    <dgm:cxn modelId="{7F1AF58A-DEEE-4AF2-8282-FD61378F244A}" type="presOf" srcId="{FE5AEA80-EEA4-425C-A2BF-C2EC3DE82944}" destId="{58F179C7-16A8-432B-BA8B-1B820D98D9A2}" srcOrd="0" destOrd="0" presId="urn:microsoft.com/office/officeart/2005/8/layout/pyramid1"/>
    <dgm:cxn modelId="{C762449F-37F4-4841-85B2-B728EABBF790}" type="presOf" srcId="{6ECAB874-4AEC-4976-BFEF-D2DDCFFB48DB}" destId="{A7EB5071-B632-476B-8029-40FE41DF5B7B}" srcOrd="1" destOrd="0" presId="urn:microsoft.com/office/officeart/2005/8/layout/pyramid1"/>
    <dgm:cxn modelId="{CB4F2AAF-189D-4F68-AE26-45FA4483C9D3}" srcId="{9AB0AA77-1898-4FE9-8798-1C77B813386C}" destId="{D4A936FC-2570-496B-AA38-40C3605001CC}" srcOrd="3" destOrd="0" parTransId="{D6CA8AD3-0894-4415-8ED3-9D332A1C3D92}" sibTransId="{325EEFCF-A725-4020-88B3-C6B03DE1471B}"/>
    <dgm:cxn modelId="{CDAF1BB5-5971-4149-9387-29FA98E64DF5}" srcId="{9AB0AA77-1898-4FE9-8798-1C77B813386C}" destId="{F5CF22CA-AA05-417F-8D89-5DC209A171EB}" srcOrd="0" destOrd="0" parTransId="{B24D76BC-091D-46E3-95A6-27CDFDB64474}" sibTransId="{B7816E19-641B-4521-9D4A-DD34E6715A9C}"/>
    <dgm:cxn modelId="{DF2B3CD3-1ED5-45C7-9312-1B93B0097836}" type="presOf" srcId="{FE5AEA80-EEA4-425C-A2BF-C2EC3DE82944}" destId="{A71E63FD-05AD-4CE9-8DA0-97D40EB93279}" srcOrd="1" destOrd="0" presId="urn:microsoft.com/office/officeart/2005/8/layout/pyramid1"/>
    <dgm:cxn modelId="{E1314EF2-5DA8-45BF-A821-DE0ABD589116}" type="presOf" srcId="{9AB0AA77-1898-4FE9-8798-1C77B813386C}" destId="{B17C045F-CEDC-45E8-AF47-23396402DAE4}" srcOrd="0" destOrd="0" presId="urn:microsoft.com/office/officeart/2005/8/layout/pyramid1"/>
    <dgm:cxn modelId="{30624DFB-5691-4243-BD55-E76B5EFFF0F9}" srcId="{9AB0AA77-1898-4FE9-8798-1C77B813386C}" destId="{6ECAB874-4AEC-4976-BFEF-D2DDCFFB48DB}" srcOrd="1" destOrd="0" parTransId="{B1A72E13-34A4-4607-8D21-4B325897B9DC}" sibTransId="{F9439EDD-648E-484C-8334-B80F3B796436}"/>
    <dgm:cxn modelId="{D25C64DF-29B5-4894-A988-1A26F37E76A6}" type="presParOf" srcId="{B17C045F-CEDC-45E8-AF47-23396402DAE4}" destId="{B0677A24-2EDC-436B-9948-D349CFF942E2}" srcOrd="0" destOrd="0" presId="urn:microsoft.com/office/officeart/2005/8/layout/pyramid1"/>
    <dgm:cxn modelId="{B49C1BC5-1AAC-4376-B79D-94E6C6C431C6}" type="presParOf" srcId="{B0677A24-2EDC-436B-9948-D349CFF942E2}" destId="{ECF623A0-DEA5-4327-AAA2-FE30DA796F53}" srcOrd="0" destOrd="0" presId="urn:microsoft.com/office/officeart/2005/8/layout/pyramid1"/>
    <dgm:cxn modelId="{B67EC853-41CC-4CA8-9159-5D1AB0FBD807}" type="presParOf" srcId="{B0677A24-2EDC-436B-9948-D349CFF942E2}" destId="{05F7C707-B930-4D0F-AD40-422CC764CDB1}" srcOrd="1" destOrd="0" presId="urn:microsoft.com/office/officeart/2005/8/layout/pyramid1"/>
    <dgm:cxn modelId="{8F2D7D99-7EE5-4CBE-9F65-F1A894C6C873}" type="presParOf" srcId="{B17C045F-CEDC-45E8-AF47-23396402DAE4}" destId="{C4AC7E4F-46D4-4EF1-AFBB-CA8402D668D6}" srcOrd="1" destOrd="0" presId="urn:microsoft.com/office/officeart/2005/8/layout/pyramid1"/>
    <dgm:cxn modelId="{99F08A3E-1217-4EEA-8936-D68FADB0F489}" type="presParOf" srcId="{C4AC7E4F-46D4-4EF1-AFBB-CA8402D668D6}" destId="{3B4D60DC-3880-4788-95C0-C5331C7B8E49}" srcOrd="0" destOrd="0" presId="urn:microsoft.com/office/officeart/2005/8/layout/pyramid1"/>
    <dgm:cxn modelId="{C6A189E2-89CC-4FD6-A19C-A5847DAEEB20}" type="presParOf" srcId="{C4AC7E4F-46D4-4EF1-AFBB-CA8402D668D6}" destId="{A7EB5071-B632-476B-8029-40FE41DF5B7B}" srcOrd="1" destOrd="0" presId="urn:microsoft.com/office/officeart/2005/8/layout/pyramid1"/>
    <dgm:cxn modelId="{C1F063B0-88A6-4FAE-A791-29D33776EFD9}" type="presParOf" srcId="{B17C045F-CEDC-45E8-AF47-23396402DAE4}" destId="{9F6D63C1-9902-48DD-98BB-AC7100A56A48}" srcOrd="2" destOrd="0" presId="urn:microsoft.com/office/officeart/2005/8/layout/pyramid1"/>
    <dgm:cxn modelId="{D7480C69-7FE4-476C-B51F-3ADB3AF1B6DA}" type="presParOf" srcId="{9F6D63C1-9902-48DD-98BB-AC7100A56A48}" destId="{58F179C7-16A8-432B-BA8B-1B820D98D9A2}" srcOrd="0" destOrd="0" presId="urn:microsoft.com/office/officeart/2005/8/layout/pyramid1"/>
    <dgm:cxn modelId="{42D4E1BE-481C-41F3-BC63-B2DCEE98C3A5}" type="presParOf" srcId="{9F6D63C1-9902-48DD-98BB-AC7100A56A48}" destId="{A71E63FD-05AD-4CE9-8DA0-97D40EB93279}" srcOrd="1" destOrd="0" presId="urn:microsoft.com/office/officeart/2005/8/layout/pyramid1"/>
    <dgm:cxn modelId="{04000FC1-743B-4699-BB03-6933E3FDEFE0}" type="presParOf" srcId="{B17C045F-CEDC-45E8-AF47-23396402DAE4}" destId="{C8705749-BCA6-4C77-83F2-F7A74A93FFC6}" srcOrd="3" destOrd="0" presId="urn:microsoft.com/office/officeart/2005/8/layout/pyramid1"/>
    <dgm:cxn modelId="{07815D78-7A3F-496A-8C5D-E312CDF20722}" type="presParOf" srcId="{C8705749-BCA6-4C77-83F2-F7A74A93FFC6}" destId="{4C93577F-86B3-4437-AC53-27DFCA2D946A}" srcOrd="0" destOrd="0" presId="urn:microsoft.com/office/officeart/2005/8/layout/pyramid1"/>
    <dgm:cxn modelId="{81B06E96-BC69-4109-B3D8-687EAADD6976}" type="presParOf" srcId="{C8705749-BCA6-4C77-83F2-F7A74A93FFC6}" destId="{2BB7DDF4-8BB1-4DDF-90F3-9410843E50B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B0AA77-1898-4FE9-8798-1C77B813386C}" type="doc">
      <dgm:prSet loTypeId="urn:microsoft.com/office/officeart/2005/8/layout/pyramid1" loCatId="pyramid" qsTypeId="urn:microsoft.com/office/officeart/2005/8/quickstyle/simple1" qsCatId="simple" csTypeId="urn:microsoft.com/office/officeart/2005/8/colors/accent0_3" csCatId="mainScheme" phldr="1"/>
      <dgm:spPr/>
    </dgm:pt>
    <dgm:pt modelId="{F5CF22CA-AA05-417F-8D89-5DC209A171EB}">
      <dgm:prSet phldrT="[Text]" phldr="0" custT="1"/>
      <dgm:spPr>
        <a:solidFill>
          <a:schemeClr val="accent3"/>
        </a:solidFill>
        <a:ln w="12700">
          <a:solidFill>
            <a:schemeClr val="bg1"/>
          </a:solidFill>
        </a:ln>
      </dgm:spPr>
      <dgm:t>
        <a:bodyPr tIns="457200" bIns="91440" anchor="b" anchorCtr="0"/>
        <a:lstStyle/>
        <a:p>
          <a:pPr rtl="0"/>
          <a:r>
            <a:rPr lang="en-US" sz="1200" dirty="0">
              <a:solidFill>
                <a:srgbClr val="FFFFFF"/>
              </a:solidFill>
              <a:latin typeface="Arial" panose="020B0604020202020204"/>
            </a:rPr>
            <a:t>Aggregate and Group</a:t>
          </a:r>
          <a:endParaRPr lang="en-US" sz="1200" dirty="0">
            <a:solidFill>
              <a:srgbClr val="FFFFFF"/>
            </a:solidFill>
          </a:endParaRPr>
        </a:p>
      </dgm:t>
    </dgm:pt>
    <dgm:pt modelId="{B24D76BC-091D-46E3-95A6-27CDFDB64474}" type="parTrans" cxnId="{CDAF1BB5-5971-4149-9387-29FA98E64DF5}">
      <dgm:prSet/>
      <dgm:spPr/>
      <dgm:t>
        <a:bodyPr/>
        <a:lstStyle/>
        <a:p>
          <a:endParaRPr lang="en-US" sz="1200"/>
        </a:p>
      </dgm:t>
    </dgm:pt>
    <dgm:pt modelId="{B7816E19-641B-4521-9D4A-DD34E6715A9C}" type="sibTrans" cxnId="{CDAF1BB5-5971-4149-9387-29FA98E64DF5}">
      <dgm:prSet/>
      <dgm:spPr/>
      <dgm:t>
        <a:bodyPr/>
        <a:lstStyle/>
        <a:p>
          <a:endParaRPr lang="en-US" sz="1200"/>
        </a:p>
      </dgm:t>
    </dgm:pt>
    <dgm:pt modelId="{6ECAB874-4AEC-4976-BFEF-D2DDCFFB48DB}">
      <dgm:prSet phldrT="[Text]" custT="1"/>
      <dgm:spPr>
        <a:solidFill>
          <a:schemeClr val="tx2"/>
        </a:solidFill>
        <a:ln w="12700">
          <a:solidFill>
            <a:schemeClr val="bg1"/>
          </a:solidFill>
        </a:ln>
      </dgm:spPr>
      <dgm:t>
        <a:bodyPr bIns="91440" anchor="b" anchorCtr="0"/>
        <a:lstStyle/>
        <a:p>
          <a:pPr rtl="0"/>
          <a:r>
            <a:rPr lang="en-US" sz="1200" dirty="0">
              <a:solidFill>
                <a:schemeClr val="bg1"/>
              </a:solidFill>
              <a:latin typeface="Arial" panose="020B0604020202020204"/>
            </a:rPr>
            <a:t>Analyze City Data</a:t>
          </a:r>
          <a:endParaRPr lang="en-US" sz="1200" dirty="0">
            <a:solidFill>
              <a:schemeClr val="bg1"/>
            </a:solidFill>
          </a:endParaRPr>
        </a:p>
      </dgm:t>
    </dgm:pt>
    <dgm:pt modelId="{B1A72E13-34A4-4607-8D21-4B325897B9DC}" type="parTrans" cxnId="{30624DFB-5691-4243-BD55-E76B5EFFF0F9}">
      <dgm:prSet/>
      <dgm:spPr/>
      <dgm:t>
        <a:bodyPr/>
        <a:lstStyle/>
        <a:p>
          <a:endParaRPr lang="en-US" sz="1200"/>
        </a:p>
      </dgm:t>
    </dgm:pt>
    <dgm:pt modelId="{F9439EDD-648E-484C-8334-B80F3B796436}" type="sibTrans" cxnId="{30624DFB-5691-4243-BD55-E76B5EFFF0F9}">
      <dgm:prSet/>
      <dgm:spPr/>
      <dgm:t>
        <a:bodyPr/>
        <a:lstStyle/>
        <a:p>
          <a:endParaRPr lang="en-US" sz="1200"/>
        </a:p>
      </dgm:t>
    </dgm:pt>
    <dgm:pt modelId="{FE5AEA80-EEA4-425C-A2BF-C2EC3DE82944}">
      <dgm:prSet phldrT="[Text]" phldr="0" custT="1"/>
      <dgm:spPr>
        <a:solidFill>
          <a:schemeClr val="accent2"/>
        </a:solidFill>
        <a:ln w="12700">
          <a:solidFill>
            <a:schemeClr val="bg1"/>
          </a:solidFill>
        </a:ln>
      </dgm:spPr>
      <dgm:t>
        <a:bodyPr bIns="91440" anchor="b" anchorCtr="0"/>
        <a:lstStyle/>
        <a:p>
          <a:pPr rtl="0"/>
          <a:r>
            <a:rPr lang="en-US" sz="1200" dirty="0">
              <a:solidFill>
                <a:srgbClr val="FFFFFF"/>
              </a:solidFill>
              <a:latin typeface="Arial" panose="020B0604020202020204"/>
            </a:rPr>
            <a:t>Compare Metrics</a:t>
          </a:r>
          <a:endParaRPr lang="en-US" sz="1200" dirty="0">
            <a:solidFill>
              <a:srgbClr val="FFFFFF"/>
            </a:solidFill>
          </a:endParaRPr>
        </a:p>
      </dgm:t>
    </dgm:pt>
    <dgm:pt modelId="{6AD28A7E-6C93-4913-814B-476920260918}" type="parTrans" cxnId="{FE65646B-64ED-45EC-A2C6-B4136DD21955}">
      <dgm:prSet/>
      <dgm:spPr/>
      <dgm:t>
        <a:bodyPr/>
        <a:lstStyle/>
        <a:p>
          <a:endParaRPr lang="en-US" sz="1200"/>
        </a:p>
      </dgm:t>
    </dgm:pt>
    <dgm:pt modelId="{42608AFF-4881-4973-9004-680AD29B6B49}" type="sibTrans" cxnId="{FE65646B-64ED-45EC-A2C6-B4136DD21955}">
      <dgm:prSet/>
      <dgm:spPr/>
      <dgm:t>
        <a:bodyPr/>
        <a:lstStyle/>
        <a:p>
          <a:endParaRPr lang="en-US" sz="1200"/>
        </a:p>
      </dgm:t>
    </dgm:pt>
    <dgm:pt modelId="{B17C045F-CEDC-45E8-AF47-23396402DAE4}" type="pres">
      <dgm:prSet presAssocID="{9AB0AA77-1898-4FE9-8798-1C77B813386C}" presName="Name0" presStyleCnt="0">
        <dgm:presLayoutVars>
          <dgm:dir/>
          <dgm:animLvl val="lvl"/>
          <dgm:resizeHandles val="exact"/>
        </dgm:presLayoutVars>
      </dgm:prSet>
      <dgm:spPr/>
    </dgm:pt>
    <dgm:pt modelId="{B0677A24-2EDC-436B-9948-D349CFF942E2}" type="pres">
      <dgm:prSet presAssocID="{F5CF22CA-AA05-417F-8D89-5DC209A171EB}" presName="Name8" presStyleCnt="0"/>
      <dgm:spPr/>
    </dgm:pt>
    <dgm:pt modelId="{ECF623A0-DEA5-4327-AAA2-FE30DA796F53}" type="pres">
      <dgm:prSet presAssocID="{F5CF22CA-AA05-417F-8D89-5DC209A171EB}" presName="level" presStyleLbl="node1" presStyleIdx="0" presStyleCnt="3" custScaleY="157956">
        <dgm:presLayoutVars>
          <dgm:chMax val="1"/>
          <dgm:bulletEnabled val="1"/>
        </dgm:presLayoutVars>
      </dgm:prSet>
      <dgm:spPr/>
    </dgm:pt>
    <dgm:pt modelId="{05F7C707-B930-4D0F-AD40-422CC764CDB1}" type="pres">
      <dgm:prSet presAssocID="{F5CF22CA-AA05-417F-8D89-5DC209A171EB}" presName="levelTx" presStyleLbl="revTx" presStyleIdx="0" presStyleCnt="0">
        <dgm:presLayoutVars>
          <dgm:chMax val="1"/>
          <dgm:bulletEnabled val="1"/>
        </dgm:presLayoutVars>
      </dgm:prSet>
      <dgm:spPr/>
    </dgm:pt>
    <dgm:pt modelId="{C4AC7E4F-46D4-4EF1-AFBB-CA8402D668D6}" type="pres">
      <dgm:prSet presAssocID="{6ECAB874-4AEC-4976-BFEF-D2DDCFFB48DB}" presName="Name8" presStyleCnt="0"/>
      <dgm:spPr/>
    </dgm:pt>
    <dgm:pt modelId="{3B4D60DC-3880-4788-95C0-C5331C7B8E49}" type="pres">
      <dgm:prSet presAssocID="{6ECAB874-4AEC-4976-BFEF-D2DDCFFB48DB}" presName="level" presStyleLbl="node1" presStyleIdx="1" presStyleCnt="3">
        <dgm:presLayoutVars>
          <dgm:chMax val="1"/>
          <dgm:bulletEnabled val="1"/>
        </dgm:presLayoutVars>
      </dgm:prSet>
      <dgm:spPr/>
    </dgm:pt>
    <dgm:pt modelId="{A7EB5071-B632-476B-8029-40FE41DF5B7B}" type="pres">
      <dgm:prSet presAssocID="{6ECAB874-4AEC-4976-BFEF-D2DDCFFB48DB}" presName="levelTx" presStyleLbl="revTx" presStyleIdx="0" presStyleCnt="0">
        <dgm:presLayoutVars>
          <dgm:chMax val="1"/>
          <dgm:bulletEnabled val="1"/>
        </dgm:presLayoutVars>
      </dgm:prSet>
      <dgm:spPr/>
    </dgm:pt>
    <dgm:pt modelId="{9F6D63C1-9902-48DD-98BB-AC7100A56A48}" type="pres">
      <dgm:prSet presAssocID="{FE5AEA80-EEA4-425C-A2BF-C2EC3DE82944}" presName="Name8" presStyleCnt="0"/>
      <dgm:spPr/>
    </dgm:pt>
    <dgm:pt modelId="{58F179C7-16A8-432B-BA8B-1B820D98D9A2}" type="pres">
      <dgm:prSet presAssocID="{FE5AEA80-EEA4-425C-A2BF-C2EC3DE82944}" presName="level" presStyleLbl="node1" presStyleIdx="2" presStyleCnt="3">
        <dgm:presLayoutVars>
          <dgm:chMax val="1"/>
          <dgm:bulletEnabled val="1"/>
        </dgm:presLayoutVars>
      </dgm:prSet>
      <dgm:spPr/>
    </dgm:pt>
    <dgm:pt modelId="{A71E63FD-05AD-4CE9-8DA0-97D40EB93279}" type="pres">
      <dgm:prSet presAssocID="{FE5AEA80-EEA4-425C-A2BF-C2EC3DE82944}" presName="levelTx" presStyleLbl="revTx" presStyleIdx="0" presStyleCnt="0">
        <dgm:presLayoutVars>
          <dgm:chMax val="1"/>
          <dgm:bulletEnabled val="1"/>
        </dgm:presLayoutVars>
      </dgm:prSet>
      <dgm:spPr/>
    </dgm:pt>
  </dgm:ptLst>
  <dgm:cxnLst>
    <dgm:cxn modelId="{141C5F1B-6CB9-4E19-923A-65F634E0FB83}" type="presOf" srcId="{F5CF22CA-AA05-417F-8D89-5DC209A171EB}" destId="{ECF623A0-DEA5-4327-AAA2-FE30DA796F53}" srcOrd="0" destOrd="0" presId="urn:microsoft.com/office/officeart/2005/8/layout/pyramid1"/>
    <dgm:cxn modelId="{FE710C47-6D6D-4790-87D0-B72EEB4D58B0}" type="presOf" srcId="{FE5AEA80-EEA4-425C-A2BF-C2EC3DE82944}" destId="{A71E63FD-05AD-4CE9-8DA0-97D40EB93279}" srcOrd="1" destOrd="0" presId="urn:microsoft.com/office/officeart/2005/8/layout/pyramid1"/>
    <dgm:cxn modelId="{FE65646B-64ED-45EC-A2C6-B4136DD21955}" srcId="{9AB0AA77-1898-4FE9-8798-1C77B813386C}" destId="{FE5AEA80-EEA4-425C-A2BF-C2EC3DE82944}" srcOrd="2" destOrd="0" parTransId="{6AD28A7E-6C93-4913-814B-476920260918}" sibTransId="{42608AFF-4881-4973-9004-680AD29B6B49}"/>
    <dgm:cxn modelId="{887B7770-2479-42AB-9236-8549561B2680}" type="presOf" srcId="{6ECAB874-4AEC-4976-BFEF-D2DDCFFB48DB}" destId="{A7EB5071-B632-476B-8029-40FE41DF5B7B}" srcOrd="1" destOrd="0" presId="urn:microsoft.com/office/officeart/2005/8/layout/pyramid1"/>
    <dgm:cxn modelId="{CDAF1BB5-5971-4149-9387-29FA98E64DF5}" srcId="{9AB0AA77-1898-4FE9-8798-1C77B813386C}" destId="{F5CF22CA-AA05-417F-8D89-5DC209A171EB}" srcOrd="0" destOrd="0" parTransId="{B24D76BC-091D-46E3-95A6-27CDFDB64474}" sibTransId="{B7816E19-641B-4521-9D4A-DD34E6715A9C}"/>
    <dgm:cxn modelId="{8AD53EB7-6170-4859-8124-37EF25F3B078}" type="presOf" srcId="{F5CF22CA-AA05-417F-8D89-5DC209A171EB}" destId="{05F7C707-B930-4D0F-AD40-422CC764CDB1}" srcOrd="1" destOrd="0" presId="urn:microsoft.com/office/officeart/2005/8/layout/pyramid1"/>
    <dgm:cxn modelId="{1FFF55F5-2E46-4CD6-B2E1-0E453A29FD13}" type="presOf" srcId="{6ECAB874-4AEC-4976-BFEF-D2DDCFFB48DB}" destId="{3B4D60DC-3880-4788-95C0-C5331C7B8E49}" srcOrd="0" destOrd="0" presId="urn:microsoft.com/office/officeart/2005/8/layout/pyramid1"/>
    <dgm:cxn modelId="{97651AF8-C49A-4336-BEC5-47B585826EA6}" type="presOf" srcId="{9AB0AA77-1898-4FE9-8798-1C77B813386C}" destId="{B17C045F-CEDC-45E8-AF47-23396402DAE4}" srcOrd="0" destOrd="0" presId="urn:microsoft.com/office/officeart/2005/8/layout/pyramid1"/>
    <dgm:cxn modelId="{CC874AFA-C80E-4C0F-9C3E-167FF8419348}" type="presOf" srcId="{FE5AEA80-EEA4-425C-A2BF-C2EC3DE82944}" destId="{58F179C7-16A8-432B-BA8B-1B820D98D9A2}" srcOrd="0" destOrd="0" presId="urn:microsoft.com/office/officeart/2005/8/layout/pyramid1"/>
    <dgm:cxn modelId="{30624DFB-5691-4243-BD55-E76B5EFFF0F9}" srcId="{9AB0AA77-1898-4FE9-8798-1C77B813386C}" destId="{6ECAB874-4AEC-4976-BFEF-D2DDCFFB48DB}" srcOrd="1" destOrd="0" parTransId="{B1A72E13-34A4-4607-8D21-4B325897B9DC}" sibTransId="{F9439EDD-648E-484C-8334-B80F3B796436}"/>
    <dgm:cxn modelId="{400A9B2B-32EF-4D9D-AEFF-37B4BE91CE73}" type="presParOf" srcId="{B17C045F-CEDC-45E8-AF47-23396402DAE4}" destId="{B0677A24-2EDC-436B-9948-D349CFF942E2}" srcOrd="0" destOrd="0" presId="urn:microsoft.com/office/officeart/2005/8/layout/pyramid1"/>
    <dgm:cxn modelId="{C24A3B03-A2E7-479A-862C-2B2AB1910780}" type="presParOf" srcId="{B0677A24-2EDC-436B-9948-D349CFF942E2}" destId="{ECF623A0-DEA5-4327-AAA2-FE30DA796F53}" srcOrd="0" destOrd="0" presId="urn:microsoft.com/office/officeart/2005/8/layout/pyramid1"/>
    <dgm:cxn modelId="{5E705C83-A649-400D-80C2-E5069069158E}" type="presParOf" srcId="{B0677A24-2EDC-436B-9948-D349CFF942E2}" destId="{05F7C707-B930-4D0F-AD40-422CC764CDB1}" srcOrd="1" destOrd="0" presId="urn:microsoft.com/office/officeart/2005/8/layout/pyramid1"/>
    <dgm:cxn modelId="{85ECF11B-5975-4451-AAC9-F33F98A2B2E1}" type="presParOf" srcId="{B17C045F-CEDC-45E8-AF47-23396402DAE4}" destId="{C4AC7E4F-46D4-4EF1-AFBB-CA8402D668D6}" srcOrd="1" destOrd="0" presId="urn:microsoft.com/office/officeart/2005/8/layout/pyramid1"/>
    <dgm:cxn modelId="{0772DA85-CB73-4B3D-971C-D1C403BB1A16}" type="presParOf" srcId="{C4AC7E4F-46D4-4EF1-AFBB-CA8402D668D6}" destId="{3B4D60DC-3880-4788-95C0-C5331C7B8E49}" srcOrd="0" destOrd="0" presId="urn:microsoft.com/office/officeart/2005/8/layout/pyramid1"/>
    <dgm:cxn modelId="{7F133A4A-2CFC-4967-AAF8-575E053401EE}" type="presParOf" srcId="{C4AC7E4F-46D4-4EF1-AFBB-CA8402D668D6}" destId="{A7EB5071-B632-476B-8029-40FE41DF5B7B}" srcOrd="1" destOrd="0" presId="urn:microsoft.com/office/officeart/2005/8/layout/pyramid1"/>
    <dgm:cxn modelId="{014C4129-6896-43B0-B20F-7F020CB4C1AD}" type="presParOf" srcId="{B17C045F-CEDC-45E8-AF47-23396402DAE4}" destId="{9F6D63C1-9902-48DD-98BB-AC7100A56A48}" srcOrd="2" destOrd="0" presId="urn:microsoft.com/office/officeart/2005/8/layout/pyramid1"/>
    <dgm:cxn modelId="{EED2432C-75A9-42E6-B3D8-FE16E0A47112}" type="presParOf" srcId="{9F6D63C1-9902-48DD-98BB-AC7100A56A48}" destId="{58F179C7-16A8-432B-BA8B-1B820D98D9A2}" srcOrd="0" destOrd="0" presId="urn:microsoft.com/office/officeart/2005/8/layout/pyramid1"/>
    <dgm:cxn modelId="{AC9AA67F-C4FE-4AB2-95E4-C6EB081BF375}" type="presParOf" srcId="{9F6D63C1-9902-48DD-98BB-AC7100A56A48}" destId="{A71E63FD-05AD-4CE9-8DA0-97D40EB9327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623A0-DEA5-4327-AAA2-FE30DA796F53}">
      <dsp:nvSpPr>
        <dsp:cNvPr id="0" name=""/>
        <dsp:cNvSpPr/>
      </dsp:nvSpPr>
      <dsp:spPr>
        <a:xfrm>
          <a:off x="1792511" y="0"/>
          <a:ext cx="1887585" cy="1359556"/>
        </a:xfrm>
        <a:prstGeom prst="trapezoid">
          <a:avLst>
            <a:gd name="adj" fmla="val 69419"/>
          </a:avLst>
        </a:prstGeom>
        <a:solidFill>
          <a:schemeClr val="accent4"/>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457200" rIns="15240" bIns="91440" numCol="1" spcCol="1270" anchor="b" anchorCtr="0">
          <a:noAutofit/>
        </a:bodyPr>
        <a:lstStyle/>
        <a:p>
          <a:pPr marL="0" lvl="0" indent="0" algn="ctr" defTabSz="533400" rtl="0">
            <a:lnSpc>
              <a:spcPct val="90000"/>
            </a:lnSpc>
            <a:spcBef>
              <a:spcPct val="0"/>
            </a:spcBef>
            <a:spcAft>
              <a:spcPct val="35000"/>
            </a:spcAft>
            <a:buNone/>
          </a:pPr>
          <a:r>
            <a:rPr lang="en-US" sz="1200" kern="1200" dirty="0">
              <a:solidFill>
                <a:srgbClr val="FFFFFF"/>
              </a:solidFill>
              <a:latin typeface="Arial" panose="020B0604020202020204"/>
            </a:rPr>
            <a:t>Age Group Analysis</a:t>
          </a:r>
          <a:endParaRPr lang="en-US" sz="1200" kern="1200" dirty="0">
            <a:solidFill>
              <a:srgbClr val="FFFFFF"/>
            </a:solidFill>
          </a:endParaRPr>
        </a:p>
      </dsp:txBody>
      <dsp:txXfrm>
        <a:off x="1792511" y="0"/>
        <a:ext cx="1887585" cy="1359556"/>
      </dsp:txXfrm>
    </dsp:sp>
    <dsp:sp modelId="{3B4D60DC-3880-4788-95C0-C5331C7B8E49}">
      <dsp:nvSpPr>
        <dsp:cNvPr id="0" name=""/>
        <dsp:cNvSpPr/>
      </dsp:nvSpPr>
      <dsp:spPr>
        <a:xfrm>
          <a:off x="1195007" y="1359556"/>
          <a:ext cx="3082593" cy="860718"/>
        </a:xfrm>
        <a:prstGeom prst="trapezoid">
          <a:avLst>
            <a:gd name="adj" fmla="val 69419"/>
          </a:avLst>
        </a:prstGeom>
        <a:solidFill>
          <a:schemeClr val="accent3"/>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rtl="0">
            <a:lnSpc>
              <a:spcPct val="90000"/>
            </a:lnSpc>
            <a:spcBef>
              <a:spcPct val="0"/>
            </a:spcBef>
            <a:spcAft>
              <a:spcPct val="35000"/>
            </a:spcAft>
            <a:buNone/>
          </a:pPr>
          <a:r>
            <a:rPr lang="en-US" sz="1200" kern="1200" dirty="0">
              <a:solidFill>
                <a:srgbClr val="FFFFFF"/>
              </a:solidFill>
              <a:latin typeface="Arial" panose="020B0604020202020204"/>
            </a:rPr>
            <a:t>Company Comparison</a:t>
          </a:r>
          <a:endParaRPr lang="en-US" sz="1200" kern="1200" dirty="0">
            <a:solidFill>
              <a:srgbClr val="FFFFFF"/>
            </a:solidFill>
          </a:endParaRPr>
        </a:p>
      </dsp:txBody>
      <dsp:txXfrm>
        <a:off x="1734461" y="1359556"/>
        <a:ext cx="2003685" cy="860718"/>
      </dsp:txXfrm>
    </dsp:sp>
    <dsp:sp modelId="{58F179C7-16A8-432B-BA8B-1B820D98D9A2}">
      <dsp:nvSpPr>
        <dsp:cNvPr id="0" name=""/>
        <dsp:cNvSpPr/>
      </dsp:nvSpPr>
      <dsp:spPr>
        <a:xfrm>
          <a:off x="597503" y="2220275"/>
          <a:ext cx="4277600" cy="860718"/>
        </a:xfrm>
        <a:prstGeom prst="trapezoid">
          <a:avLst>
            <a:gd name="adj" fmla="val 69419"/>
          </a:avLst>
        </a:prstGeom>
        <a:solidFill>
          <a:schemeClr val="accent2">
            <a:lumMod val="60000"/>
            <a:lumOff val="40000"/>
          </a:schemeClr>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latin typeface="Arial" panose="020B0604020202020204"/>
            </a:rPr>
            <a:t>Profitability Analysis</a:t>
          </a:r>
          <a:endParaRPr lang="en-US" sz="1200" kern="1200" dirty="0">
            <a:solidFill>
              <a:schemeClr val="bg1"/>
            </a:solidFill>
          </a:endParaRPr>
        </a:p>
      </dsp:txBody>
      <dsp:txXfrm>
        <a:off x="1346083" y="2220275"/>
        <a:ext cx="2780440" cy="860718"/>
      </dsp:txXfrm>
    </dsp:sp>
    <dsp:sp modelId="{4C93577F-86B3-4437-AC53-27DFCA2D946A}">
      <dsp:nvSpPr>
        <dsp:cNvPr id="0" name=""/>
        <dsp:cNvSpPr/>
      </dsp:nvSpPr>
      <dsp:spPr>
        <a:xfrm>
          <a:off x="0" y="3080993"/>
          <a:ext cx="5472608" cy="860718"/>
        </a:xfrm>
        <a:prstGeom prst="trapezoid">
          <a:avLst>
            <a:gd name="adj" fmla="val 69419"/>
          </a:avLst>
        </a:prstGeom>
        <a:solidFill>
          <a:schemeClr val="accent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latin typeface="Arial" panose="020B0604020202020204"/>
            </a:rPr>
            <a:t>Expense Analysis</a:t>
          </a:r>
          <a:endParaRPr lang="en-US" sz="1200" kern="1200" dirty="0">
            <a:solidFill>
              <a:schemeClr val="bg1"/>
            </a:solidFill>
          </a:endParaRPr>
        </a:p>
      </dsp:txBody>
      <dsp:txXfrm>
        <a:off x="957706" y="3080993"/>
        <a:ext cx="3557195" cy="86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623A0-DEA5-4327-AAA2-FE30DA796F53}">
      <dsp:nvSpPr>
        <dsp:cNvPr id="0" name=""/>
        <dsp:cNvSpPr/>
      </dsp:nvSpPr>
      <dsp:spPr>
        <a:xfrm>
          <a:off x="1575277" y="0"/>
          <a:ext cx="2488245" cy="1972662"/>
        </a:xfrm>
        <a:prstGeom prst="trapezoid">
          <a:avLst>
            <a:gd name="adj" fmla="val 63068"/>
          </a:avLst>
        </a:prstGeom>
        <a:solidFill>
          <a:schemeClr val="accent3"/>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457200" rIns="15240" bIns="91440" numCol="1" spcCol="1270" anchor="b" anchorCtr="0">
          <a:noAutofit/>
        </a:bodyPr>
        <a:lstStyle/>
        <a:p>
          <a:pPr marL="0" lvl="0" indent="0" algn="ctr" defTabSz="533400" rtl="0">
            <a:lnSpc>
              <a:spcPct val="90000"/>
            </a:lnSpc>
            <a:spcBef>
              <a:spcPct val="0"/>
            </a:spcBef>
            <a:spcAft>
              <a:spcPct val="35000"/>
            </a:spcAft>
            <a:buNone/>
          </a:pPr>
          <a:r>
            <a:rPr lang="en-US" sz="1200" kern="1200" dirty="0">
              <a:solidFill>
                <a:srgbClr val="FFFFFF"/>
              </a:solidFill>
              <a:latin typeface="Arial" panose="020B0604020202020204"/>
            </a:rPr>
            <a:t>Aggregate and Group</a:t>
          </a:r>
          <a:endParaRPr lang="en-US" sz="1200" kern="1200" dirty="0">
            <a:solidFill>
              <a:srgbClr val="FFFFFF"/>
            </a:solidFill>
          </a:endParaRPr>
        </a:p>
      </dsp:txBody>
      <dsp:txXfrm>
        <a:off x="1575277" y="0"/>
        <a:ext cx="2488245" cy="1972662"/>
      </dsp:txXfrm>
    </dsp:sp>
    <dsp:sp modelId="{3B4D60DC-3880-4788-95C0-C5331C7B8E49}">
      <dsp:nvSpPr>
        <dsp:cNvPr id="0" name=""/>
        <dsp:cNvSpPr/>
      </dsp:nvSpPr>
      <dsp:spPr>
        <a:xfrm>
          <a:off x="787638" y="1972662"/>
          <a:ext cx="4063522" cy="1248868"/>
        </a:xfrm>
        <a:prstGeom prst="trapezoid">
          <a:avLst>
            <a:gd name="adj" fmla="val 63068"/>
          </a:avLst>
        </a:prstGeom>
        <a:solidFill>
          <a:schemeClr val="tx2"/>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rtl="0">
            <a:lnSpc>
              <a:spcPct val="90000"/>
            </a:lnSpc>
            <a:spcBef>
              <a:spcPct val="0"/>
            </a:spcBef>
            <a:spcAft>
              <a:spcPct val="35000"/>
            </a:spcAft>
            <a:buNone/>
          </a:pPr>
          <a:r>
            <a:rPr lang="en-US" sz="1200" kern="1200" dirty="0">
              <a:solidFill>
                <a:schemeClr val="bg1"/>
              </a:solidFill>
              <a:latin typeface="Arial" panose="020B0604020202020204"/>
            </a:rPr>
            <a:t>Analyze City Data</a:t>
          </a:r>
          <a:endParaRPr lang="en-US" sz="1200" kern="1200" dirty="0">
            <a:solidFill>
              <a:schemeClr val="bg1"/>
            </a:solidFill>
          </a:endParaRPr>
        </a:p>
      </dsp:txBody>
      <dsp:txXfrm>
        <a:off x="1498755" y="1972662"/>
        <a:ext cx="2641289" cy="1248868"/>
      </dsp:txXfrm>
    </dsp:sp>
    <dsp:sp modelId="{58F179C7-16A8-432B-BA8B-1B820D98D9A2}">
      <dsp:nvSpPr>
        <dsp:cNvPr id="0" name=""/>
        <dsp:cNvSpPr/>
      </dsp:nvSpPr>
      <dsp:spPr>
        <a:xfrm>
          <a:off x="0" y="3221530"/>
          <a:ext cx="5638800" cy="1248868"/>
        </a:xfrm>
        <a:prstGeom prst="trapezoid">
          <a:avLst>
            <a:gd name="adj" fmla="val 63068"/>
          </a:avLst>
        </a:prstGeom>
        <a:solidFill>
          <a:schemeClr val="accent2"/>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rtl="0">
            <a:lnSpc>
              <a:spcPct val="90000"/>
            </a:lnSpc>
            <a:spcBef>
              <a:spcPct val="0"/>
            </a:spcBef>
            <a:spcAft>
              <a:spcPct val="35000"/>
            </a:spcAft>
            <a:buNone/>
          </a:pPr>
          <a:r>
            <a:rPr lang="en-US" sz="1200" kern="1200" dirty="0">
              <a:solidFill>
                <a:srgbClr val="FFFFFF"/>
              </a:solidFill>
              <a:latin typeface="Arial" panose="020B0604020202020204"/>
            </a:rPr>
            <a:t>Compare Metrics</a:t>
          </a:r>
          <a:endParaRPr lang="en-US" sz="1200" kern="1200" dirty="0">
            <a:solidFill>
              <a:srgbClr val="FFFFFF"/>
            </a:solidFill>
          </a:endParaRPr>
        </a:p>
      </dsp:txBody>
      <dsp:txXfrm>
        <a:off x="986789" y="3221530"/>
        <a:ext cx="3665220" cy="124886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Option 1">
    <p:spTree>
      <p:nvGrpSpPr>
        <p:cNvPr id="1" name=""/>
        <p:cNvGrpSpPr/>
        <p:nvPr/>
      </p:nvGrpSpPr>
      <p:grpSpPr>
        <a:xfrm>
          <a:off x="0" y="0"/>
          <a:ext cx="0" cy="0"/>
          <a:chOff x="0" y="0"/>
          <a:chExt cx="0" cy="0"/>
        </a:xfrm>
      </p:grpSpPr>
      <p:pic>
        <p:nvPicPr>
          <p:cNvPr id="5" name="Picture 4" descr="Building.jpg">
            <a:extLst>
              <a:ext uri="{FF2B5EF4-FFF2-40B4-BE49-F238E27FC236}">
                <a16:creationId xmlns:a16="http://schemas.microsoft.com/office/drawing/2014/main" id="{0F3BCF4F-DFFA-2648-A12A-2384B5FB4C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D95FC7F4-2A5E-DF49-A868-DC3599060203}"/>
              </a:ext>
            </a:extLst>
          </p:cNvPr>
          <p:cNvSpPr/>
          <p:nvPr userDrawn="1"/>
        </p:nvSpPr>
        <p:spPr>
          <a:xfrm>
            <a:off x="0" y="4100729"/>
            <a:ext cx="12192000" cy="2757271"/>
          </a:xfrm>
          <a:prstGeom prst="rect">
            <a:avLst/>
          </a:prstGeom>
          <a:solidFill>
            <a:srgbClr val="D52C0E">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4362C"/>
              </a:solidFill>
            </a:endParaRPr>
          </a:p>
        </p:txBody>
      </p:sp>
      <p:cxnSp>
        <p:nvCxnSpPr>
          <p:cNvPr id="7" name="Straight Connector 6">
            <a:extLst>
              <a:ext uri="{FF2B5EF4-FFF2-40B4-BE49-F238E27FC236}">
                <a16:creationId xmlns:a16="http://schemas.microsoft.com/office/drawing/2014/main" id="{74F373C8-04F4-EC4F-8B9F-401FEF00CE93}"/>
              </a:ext>
            </a:extLst>
          </p:cNvPr>
          <p:cNvCxnSpPr/>
          <p:nvPr userDrawn="1"/>
        </p:nvCxnSpPr>
        <p:spPr>
          <a:xfrm>
            <a:off x="0" y="6855883"/>
            <a:ext cx="12192000" cy="2117"/>
          </a:xfrm>
          <a:prstGeom prst="line">
            <a:avLst/>
          </a:prstGeom>
          <a:ln w="47625" cap="flat" cmpd="sng" algn="ctr">
            <a:solidFill>
              <a:srgbClr val="D2373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itle Placeholder 2">
            <a:extLst>
              <a:ext uri="{FF2B5EF4-FFF2-40B4-BE49-F238E27FC236}">
                <a16:creationId xmlns:a16="http://schemas.microsoft.com/office/drawing/2014/main" id="{0E10FAB1-4502-E541-B6EF-913D09D268C1}"/>
              </a:ext>
            </a:extLst>
          </p:cNvPr>
          <p:cNvSpPr>
            <a:spLocks noGrp="1"/>
          </p:cNvSpPr>
          <p:nvPr>
            <p:ph type="title"/>
          </p:nvPr>
        </p:nvSpPr>
        <p:spPr>
          <a:xfrm>
            <a:off x="304800" y="4419046"/>
            <a:ext cx="11582400" cy="787908"/>
          </a:xfrm>
          <a:prstGeom prst="rect">
            <a:avLst/>
          </a:prstGeom>
        </p:spPr>
        <p:txBody>
          <a:bodyPr vert="horz" lIns="91440" tIns="45720" rIns="91440" bIns="45720" rtlCol="0" anchor="b">
            <a:noAutofit/>
          </a:bodyPr>
          <a:lstStyle>
            <a:lvl1pPr algn="ctr">
              <a:defRPr sz="4800">
                <a:solidFill>
                  <a:schemeClr val="bg1"/>
                </a:solidFill>
              </a:defRPr>
            </a:lvl1pPr>
          </a:lstStyle>
          <a:p>
            <a:r>
              <a:rPr lang="en-US"/>
              <a:t>Click to edit Master title style</a:t>
            </a:r>
          </a:p>
        </p:txBody>
      </p:sp>
      <p:sp>
        <p:nvSpPr>
          <p:cNvPr id="11" name="Text Placeholder 9">
            <a:extLst>
              <a:ext uri="{FF2B5EF4-FFF2-40B4-BE49-F238E27FC236}">
                <a16:creationId xmlns:a16="http://schemas.microsoft.com/office/drawing/2014/main" id="{B2816D66-92AD-0B4F-B32C-40BE751CC2C3}"/>
              </a:ext>
            </a:extLst>
          </p:cNvPr>
          <p:cNvSpPr>
            <a:spLocks noGrp="1"/>
          </p:cNvSpPr>
          <p:nvPr>
            <p:ph type="body" sz="quarter" idx="10"/>
          </p:nvPr>
        </p:nvSpPr>
        <p:spPr>
          <a:xfrm>
            <a:off x="304800" y="5227859"/>
            <a:ext cx="11582400" cy="609600"/>
          </a:xfrm>
          <a:prstGeom prst="rect">
            <a:avLst/>
          </a:prstGeom>
        </p:spPr>
        <p:txBody>
          <a:bodyPr/>
          <a:lstStyle>
            <a:lvl1pPr marL="0" indent="0" algn="ctr">
              <a:buNone/>
              <a:defRPr sz="2133">
                <a:solidFill>
                  <a:schemeClr val="bg1"/>
                </a:solidFill>
              </a:defRPr>
            </a:lvl1pPr>
            <a:lvl2pPr marL="609585" indent="0" algn="ctr">
              <a:buNone/>
              <a:defRPr>
                <a:solidFill>
                  <a:schemeClr val="bg1"/>
                </a:solidFill>
              </a:defRPr>
            </a:lvl2pPr>
            <a:lvl3pPr marL="1219170" indent="0" algn="ctr">
              <a:buNone/>
              <a:defRPr>
                <a:solidFill>
                  <a:schemeClr val="bg1"/>
                </a:solidFill>
              </a:defRPr>
            </a:lvl3pPr>
            <a:lvl4pPr marL="1828754" indent="0" algn="ctr">
              <a:buNone/>
              <a:defRPr>
                <a:solidFill>
                  <a:schemeClr val="bg1"/>
                </a:solidFill>
              </a:defRPr>
            </a:lvl4pPr>
            <a:lvl5pPr marL="2438339" indent="0" algn="ctr">
              <a:buNone/>
              <a:defRPr>
                <a:solidFill>
                  <a:schemeClr val="bg1"/>
                </a:solidFill>
              </a:defRPr>
            </a:lvl5pPr>
          </a:lstStyle>
          <a:p>
            <a:pPr lvl="0"/>
            <a:r>
              <a:rPr lang="en-US"/>
              <a:t>Click to edit Master text styles</a:t>
            </a:r>
          </a:p>
        </p:txBody>
      </p:sp>
      <p:pic>
        <p:nvPicPr>
          <p:cNvPr id="13" name="Picture 12">
            <a:extLst>
              <a:ext uri="{FF2B5EF4-FFF2-40B4-BE49-F238E27FC236}">
                <a16:creationId xmlns:a16="http://schemas.microsoft.com/office/drawing/2014/main" id="{ED94900E-7FF4-4243-A89B-23F21C033E8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40160" y="711777"/>
            <a:ext cx="3027040" cy="630633"/>
          </a:xfrm>
          <a:prstGeom prst="rect">
            <a:avLst/>
          </a:prstGeom>
        </p:spPr>
      </p:pic>
      <p:sp>
        <p:nvSpPr>
          <p:cNvPr id="2" name="TextBox 1"/>
          <p:cNvSpPr txBox="1"/>
          <p:nvPr userDrawn="1"/>
        </p:nvSpPr>
        <p:spPr>
          <a:xfrm>
            <a:off x="3804139" y="6340914"/>
            <a:ext cx="4583723" cy="351692"/>
          </a:xfrm>
          <a:prstGeom prst="rect">
            <a:avLst/>
          </a:prstGeom>
          <a:noFill/>
          <a:ln>
            <a:noFill/>
          </a:ln>
        </p:spPr>
        <p:txBody>
          <a:bodyPr wrap="square" tIns="121920" bIns="121920" rtlCol="0">
            <a:noAutofit/>
          </a:bodyPr>
          <a:lstStyle/>
          <a:p>
            <a:pPr algn="ctr"/>
            <a:r>
              <a:rPr lang="en-US" sz="1467">
                <a:solidFill>
                  <a:schemeClr val="bg1"/>
                </a:solidFill>
              </a:rPr>
              <a:t>Magelli Office of Experiential Learning</a:t>
            </a:r>
          </a:p>
        </p:txBody>
      </p:sp>
    </p:spTree>
    <p:extLst>
      <p:ext uri="{BB962C8B-B14F-4D97-AF65-F5344CB8AC3E}">
        <p14:creationId xmlns:p14="http://schemas.microsoft.com/office/powerpoint/2010/main" val="754994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 Option 2">
    <p:spTree>
      <p:nvGrpSpPr>
        <p:cNvPr id="1" name=""/>
        <p:cNvGrpSpPr/>
        <p:nvPr/>
      </p:nvGrpSpPr>
      <p:grpSpPr>
        <a:xfrm>
          <a:off x="0" y="0"/>
          <a:ext cx="0" cy="0"/>
          <a:chOff x="0" y="0"/>
          <a:chExt cx="0" cy="0"/>
        </a:xfrm>
      </p:grpSpPr>
      <p:pic>
        <p:nvPicPr>
          <p:cNvPr id="5" name="Picture 4" descr="BIF interior.jpg"/>
          <p:cNvPicPr>
            <a:picLocks noChangeAspect="1"/>
          </p:cNvPicPr>
          <p:nvPr userDrawn="1"/>
        </p:nvPicPr>
        <p:blipFill>
          <a:blip r:embed="rId2"/>
          <a:stretch>
            <a:fillRect/>
          </a:stretch>
        </p:blipFill>
        <p:spPr>
          <a:xfrm>
            <a:off x="0" y="-53669"/>
            <a:ext cx="12192000" cy="6858000"/>
          </a:xfrm>
          <a:prstGeom prst="rect">
            <a:avLst/>
          </a:prstGeom>
          <a:ln>
            <a:noFill/>
          </a:ln>
        </p:spPr>
      </p:pic>
      <p:sp>
        <p:nvSpPr>
          <p:cNvPr id="6" name="Rectangle 5"/>
          <p:cNvSpPr/>
          <p:nvPr userDrawn="1"/>
        </p:nvSpPr>
        <p:spPr>
          <a:xfrm>
            <a:off x="0" y="1865801"/>
            <a:ext cx="12192000" cy="3126401"/>
          </a:xfrm>
          <a:prstGeom prst="rect">
            <a:avLst/>
          </a:prstGeom>
          <a:solidFill>
            <a:srgbClr val="D52C0E">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C4362C"/>
              </a:solidFill>
              <a:latin typeface="Arial" charset="0"/>
              <a:ea typeface="Arial" charset="0"/>
              <a:cs typeface="Arial" charset="0"/>
            </a:endParaRPr>
          </a:p>
        </p:txBody>
      </p:sp>
      <p:sp>
        <p:nvSpPr>
          <p:cNvPr id="2" name="Title 1"/>
          <p:cNvSpPr>
            <a:spLocks noGrp="1"/>
          </p:cNvSpPr>
          <p:nvPr>
            <p:ph type="title"/>
          </p:nvPr>
        </p:nvSpPr>
        <p:spPr>
          <a:xfrm>
            <a:off x="304800" y="2514600"/>
            <a:ext cx="11582400" cy="914400"/>
          </a:xfrm>
        </p:spPr>
        <p:txBody>
          <a:bodyPr rIns="0" bIns="91440" anchor="b"/>
          <a:lstStyle>
            <a:lvl1pPr algn="ctr">
              <a:defRPr sz="4800">
                <a:solidFill>
                  <a:schemeClr val="bg1"/>
                </a:solidFill>
              </a:defRPr>
            </a:lvl1pPr>
          </a:lstStyle>
          <a:p>
            <a:r>
              <a:rPr lang="en-US"/>
              <a:t>Click to edit Master title style</a:t>
            </a:r>
          </a:p>
        </p:txBody>
      </p:sp>
      <p:sp>
        <p:nvSpPr>
          <p:cNvPr id="10" name="Text Placeholder 9"/>
          <p:cNvSpPr>
            <a:spLocks noGrp="1"/>
          </p:cNvSpPr>
          <p:nvPr>
            <p:ph type="body" sz="quarter" idx="10"/>
          </p:nvPr>
        </p:nvSpPr>
        <p:spPr>
          <a:xfrm>
            <a:off x="304800" y="3429000"/>
            <a:ext cx="11582400" cy="1111251"/>
          </a:xfrm>
        </p:spPr>
        <p:txBody>
          <a:bodyPr tIns="91440"/>
          <a:lstStyle>
            <a:lvl1pPr marL="0" indent="0" algn="ctr">
              <a:spcBef>
                <a:spcPts val="0"/>
              </a:spcBef>
              <a:buNone/>
              <a:defRPr sz="2133">
                <a:solidFill>
                  <a:schemeClr val="bg1"/>
                </a:solidFill>
              </a:defRPr>
            </a:lvl1pPr>
          </a:lstStyle>
          <a:p>
            <a:endParaRPr lang="en-US"/>
          </a:p>
        </p:txBody>
      </p:sp>
      <p:pic>
        <p:nvPicPr>
          <p:cNvPr id="4" name="Picture 3">
            <a:extLst>
              <a:ext uri="{FF2B5EF4-FFF2-40B4-BE49-F238E27FC236}">
                <a16:creationId xmlns:a16="http://schemas.microsoft.com/office/drawing/2014/main" id="{3899A8B3-F42D-1349-BF79-147675851E6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40160" y="711776"/>
            <a:ext cx="3023616" cy="629920"/>
          </a:xfrm>
          <a:prstGeom prst="rect">
            <a:avLst/>
          </a:prstGeom>
        </p:spPr>
      </p:pic>
      <p:sp>
        <p:nvSpPr>
          <p:cNvPr id="3" name="TextBox 2"/>
          <p:cNvSpPr txBox="1"/>
          <p:nvPr userDrawn="1"/>
        </p:nvSpPr>
        <p:spPr>
          <a:xfrm>
            <a:off x="9179170" y="6459416"/>
            <a:ext cx="3247293" cy="398585"/>
          </a:xfrm>
          <a:prstGeom prst="rect">
            <a:avLst/>
          </a:prstGeom>
          <a:noFill/>
          <a:ln>
            <a:noFill/>
          </a:ln>
        </p:spPr>
        <p:txBody>
          <a:bodyPr wrap="square" tIns="121920" bIns="121920" rtlCol="0">
            <a:noAutofit/>
          </a:bodyPr>
          <a:lstStyle/>
          <a:p>
            <a:pPr algn="ctr"/>
            <a:r>
              <a:rPr lang="en-US" sz="1067" b="1">
                <a:solidFill>
                  <a:schemeClr val="bg1"/>
                </a:solidFill>
              </a:rPr>
              <a:t>Magelli Office of Experiential Learning</a:t>
            </a:r>
          </a:p>
        </p:txBody>
      </p:sp>
    </p:spTree>
    <p:extLst>
      <p:ext uri="{BB962C8B-B14F-4D97-AF65-F5344CB8AC3E}">
        <p14:creationId xmlns:p14="http://schemas.microsoft.com/office/powerpoint/2010/main" val="49451646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Main Section">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448F4C-8663-4CDF-8EAD-3FC5DBD6AA7F}"/>
              </a:ext>
            </a:extLst>
          </p:cNvPr>
          <p:cNvSpPr/>
          <p:nvPr userDrawn="1"/>
        </p:nvSpPr>
        <p:spPr>
          <a:xfrm>
            <a:off x="9860280" y="0"/>
            <a:ext cx="2331720" cy="12395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121920" rIns="121920" bIns="121920" numCol="1" spcCol="0" rtlCol="0" fromWordArt="0" anchor="t" anchorCtr="0" forceAA="0" compatLnSpc="1">
            <a:prstTxWarp prst="textNoShape">
              <a:avLst/>
            </a:prstTxWarp>
            <a:noAutofit/>
          </a:bodyPr>
          <a:lstStyle/>
          <a:p>
            <a:pPr algn="l"/>
            <a:endParaRPr lang="en-US" sz="1467">
              <a:solidFill>
                <a:schemeClr val="tx1"/>
              </a:solidFill>
            </a:endParaRPr>
          </a:p>
        </p:txBody>
      </p:sp>
      <p:sp>
        <p:nvSpPr>
          <p:cNvPr id="2" name="Title 1"/>
          <p:cNvSpPr>
            <a:spLocks noGrp="1"/>
          </p:cNvSpPr>
          <p:nvPr>
            <p:ph type="title" hasCustomPrompt="1"/>
          </p:nvPr>
        </p:nvSpPr>
        <p:spPr>
          <a:xfrm>
            <a:off x="963084" y="2065867"/>
            <a:ext cx="10363200" cy="1363133"/>
          </a:xfrm>
        </p:spPr>
        <p:txBody>
          <a:bodyPr rIns="0" bIns="91440" anchor="b">
            <a:noAutofit/>
          </a:bodyPr>
          <a:lstStyle>
            <a:lvl1pPr algn="l">
              <a:defRPr sz="4267" b="1" cap="none" spc="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963084" y="3429001"/>
            <a:ext cx="10363200" cy="1500716"/>
          </a:xfrm>
        </p:spPr>
        <p:txBody>
          <a:bodyPr tIns="91440" anchor="t"/>
          <a:lstStyle>
            <a:lvl1pPr marL="0" indent="0">
              <a:spcBef>
                <a:spcPts val="0"/>
              </a:spcBef>
              <a:spcAft>
                <a:spcPts val="533"/>
              </a:spcAft>
              <a:buFont typeface="+mj-lt"/>
              <a:buNone/>
              <a:defRPr sz="2667">
                <a:solidFill>
                  <a:schemeClr val="accent2">
                    <a:lumMod val="20000"/>
                    <a:lumOff val="80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Footer Placeholder 3">
            <a:extLst>
              <a:ext uri="{FF2B5EF4-FFF2-40B4-BE49-F238E27FC236}">
                <a16:creationId xmlns:a16="http://schemas.microsoft.com/office/drawing/2014/main" id="{3EC11C08-32E6-4BC6-A385-B6887C50F8F9}"/>
              </a:ext>
            </a:extLst>
          </p:cNvPr>
          <p:cNvSpPr>
            <a:spLocks noGrp="1"/>
          </p:cNvSpPr>
          <p:nvPr>
            <p:ph type="ftr" sz="quarter" idx="10"/>
          </p:nvPr>
        </p:nvSpPr>
        <p:spPr/>
        <p:txBody>
          <a:bodyPr/>
          <a:lstStyle>
            <a:lvl1pPr>
              <a:defRPr>
                <a:solidFill>
                  <a:schemeClr val="accent2">
                    <a:lumMod val="20000"/>
                    <a:lumOff val="80000"/>
                  </a:schemeClr>
                </a:solidFill>
              </a:defRPr>
            </a:lvl1pPr>
          </a:lstStyle>
          <a:p>
            <a:endParaRPr lang="en-US"/>
          </a:p>
        </p:txBody>
      </p:sp>
      <p:sp>
        <p:nvSpPr>
          <p:cNvPr id="5" name="Slide Number Placeholder 4">
            <a:extLst>
              <a:ext uri="{FF2B5EF4-FFF2-40B4-BE49-F238E27FC236}">
                <a16:creationId xmlns:a16="http://schemas.microsoft.com/office/drawing/2014/main" id="{4D9F5876-C7DC-439A-A1DA-D553700E3C55}"/>
              </a:ext>
            </a:extLst>
          </p:cNvPr>
          <p:cNvSpPr>
            <a:spLocks noGrp="1"/>
          </p:cNvSpPr>
          <p:nvPr>
            <p:ph type="sldNum" sz="quarter" idx="11"/>
          </p:nvPr>
        </p:nvSpPr>
        <p:spPr/>
        <p:txBody>
          <a:bodyPr/>
          <a:lstStyle>
            <a:lvl1pPr>
              <a:defRPr>
                <a:solidFill>
                  <a:schemeClr val="accent2">
                    <a:lumMod val="20000"/>
                    <a:lumOff val="80000"/>
                  </a:schemeClr>
                </a:solidFill>
              </a:defRPr>
            </a:lvl1pPr>
          </a:lstStyle>
          <a:p>
            <a:fld id="{2154EA64-C67A-624C-A147-549F97A9164D}" type="slidenum">
              <a:rPr lang="en-US" smtClean="0"/>
              <a:pPr/>
              <a:t>‹#›</a:t>
            </a:fld>
            <a:endParaRPr lang="en-US"/>
          </a:p>
        </p:txBody>
      </p:sp>
      <p:pic>
        <p:nvPicPr>
          <p:cNvPr id="6" name="Picture 5" descr="Block I blue.tif">
            <a:extLst>
              <a:ext uri="{FF2B5EF4-FFF2-40B4-BE49-F238E27FC236}">
                <a16:creationId xmlns:a16="http://schemas.microsoft.com/office/drawing/2014/main" id="{AF3E17EB-41DE-DF4E-A63C-D4098CB3EF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652739" y="275165"/>
            <a:ext cx="234461" cy="338592"/>
          </a:xfrm>
          <a:prstGeom prst="rect">
            <a:avLst/>
          </a:prstGeom>
        </p:spPr>
      </p:pic>
      <p:sp>
        <p:nvSpPr>
          <p:cNvPr id="8" name="Footer Placeholder 3">
            <a:extLst>
              <a:ext uri="{FF2B5EF4-FFF2-40B4-BE49-F238E27FC236}">
                <a16:creationId xmlns:a16="http://schemas.microsoft.com/office/drawing/2014/main" id="{9ADC33E7-3EC8-7F43-9E4D-A67B8839A85F}"/>
              </a:ext>
            </a:extLst>
          </p:cNvPr>
          <p:cNvSpPr txBox="1">
            <a:spLocks/>
          </p:cNvSpPr>
          <p:nvPr userDrawn="1"/>
        </p:nvSpPr>
        <p:spPr>
          <a:xfrm>
            <a:off x="4970586" y="6578600"/>
            <a:ext cx="2309447" cy="247651"/>
          </a:xfrm>
          <a:prstGeom prst="rect">
            <a:avLst/>
          </a:prstGeom>
        </p:spPr>
        <p:txBody>
          <a:bodyPr vert="horz" lIns="0" tIns="0" rIns="0" bIns="0" rtlCol="0" anchor="ctr"/>
          <a:lstStyle>
            <a:defPPr>
              <a:defRPr lang="en-US"/>
            </a:defPPr>
            <a:lvl1pPr marL="0" algn="l" defTabSz="457200" rtl="0" eaLnBrk="1" latinLnBrk="0" hangingPunct="1">
              <a:defRPr sz="800" kern="1200">
                <a:solidFill>
                  <a:schemeClr val="tx1"/>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0">
                <a:solidFill>
                  <a:schemeClr val="bg1"/>
                </a:solidFill>
              </a:rPr>
              <a:t>Magelli</a:t>
            </a:r>
            <a:r>
              <a:rPr lang="en-US" sz="1067" b="0" baseline="0">
                <a:solidFill>
                  <a:schemeClr val="bg1"/>
                </a:solidFill>
              </a:rPr>
              <a:t> Office of Experiential </a:t>
            </a:r>
            <a:r>
              <a:rPr lang="en-US" sz="1067" b="0">
                <a:solidFill>
                  <a:schemeClr val="bg1"/>
                </a:solidFill>
              </a:rPr>
              <a:t>Learning</a:t>
            </a:r>
          </a:p>
        </p:txBody>
      </p:sp>
    </p:spTree>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ub Sec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065867"/>
            <a:ext cx="10363200" cy="1363133"/>
          </a:xfrm>
        </p:spPr>
        <p:txBody>
          <a:bodyPr rIns="0" bIns="91440" anchor="b">
            <a:noAutofit/>
          </a:bodyPr>
          <a:lstStyle>
            <a:lvl1pPr algn="l">
              <a:defRPr sz="4267" b="1" cap="none" spc="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963084" y="3429001"/>
            <a:ext cx="10363200" cy="1500716"/>
          </a:xfrm>
        </p:spPr>
        <p:txBody>
          <a:bodyPr tIns="91440" anchor="t"/>
          <a:lstStyle>
            <a:lvl1pPr marL="0" indent="0">
              <a:buNone/>
              <a:defRPr sz="2667">
                <a:solidFill>
                  <a:schemeClr val="accent3"/>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1"/>
          </p:nvPr>
        </p:nvSpPr>
        <p:spPr/>
        <p:txBody>
          <a:bodyPr/>
          <a:lstStyle>
            <a:lvl1pPr>
              <a:defRPr>
                <a:solidFill>
                  <a:schemeClr val="tx1"/>
                </a:solidFill>
              </a:defRPr>
            </a:lvl1pPr>
          </a:lstStyle>
          <a:p>
            <a:fld id="{2154EA64-C67A-624C-A147-549F97A9164D}"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969000"/>
            <a:ext cx="11582400" cy="609600"/>
          </a:xfrm>
          <a:ln w="9525">
            <a:solidFill>
              <a:schemeClr val="tx1"/>
            </a:solidFill>
          </a:ln>
        </p:spPr>
        <p:txBody>
          <a:bodyPr lIns="457200" tIns="91440" rIns="457200" bIns="91440" anchor="ctr"/>
          <a:lstStyle>
            <a:lvl1pPr marL="0" indent="0" algn="ctr">
              <a:lnSpc>
                <a:spcPct val="90000"/>
              </a:lnSpc>
              <a:spcBef>
                <a:spcPts val="0"/>
              </a:spcBef>
              <a:buNone/>
              <a:defRPr sz="1867">
                <a:solidFill>
                  <a:schemeClr val="tx1"/>
                </a:solidFill>
              </a:defRPr>
            </a:lvl1pPr>
            <a:lvl2pPr marL="609585" indent="0" algn="ctr">
              <a:buNone/>
              <a:defRPr sz="1867"/>
            </a:lvl2pPr>
            <a:lvl3pPr marL="1219170" indent="0" algn="ctr">
              <a:buNone/>
              <a:defRPr sz="1867"/>
            </a:lvl3pPr>
            <a:lvl4pPr marL="1828754" indent="0" algn="ctr">
              <a:buNone/>
              <a:defRPr sz="1867"/>
            </a:lvl4pPr>
            <a:lvl5pPr marL="2438339" indent="0" algn="ctr">
              <a:buNone/>
              <a:defRPr sz="1867"/>
            </a:lvl5pPr>
          </a:lstStyle>
          <a:p>
            <a:endParaRPr lang="en-US"/>
          </a:p>
        </p:txBody>
      </p:sp>
      <p:sp>
        <p:nvSpPr>
          <p:cNvPr id="7" name="Footer Placeholder 6"/>
          <p:cNvSpPr>
            <a:spLocks noGrp="1"/>
          </p:cNvSpPr>
          <p:nvPr>
            <p:ph type="ftr" sz="quarter" idx="12"/>
          </p:nvPr>
        </p:nvSpPr>
        <p:spPr/>
        <p:txBody>
          <a:bodyPr/>
          <a:lstStyle>
            <a:lvl1pPr>
              <a:defRPr>
                <a:solidFill>
                  <a:schemeClr val="tx1"/>
                </a:solidFill>
              </a:defRPr>
            </a:lvl1pPr>
          </a:lstStyle>
          <a:p>
            <a:endParaRPr lang="en-US"/>
          </a:p>
        </p:txBody>
      </p:sp>
      <p:sp>
        <p:nvSpPr>
          <p:cNvPr id="8" name="Slide Number Placeholder 7"/>
          <p:cNvSpPr>
            <a:spLocks noGrp="1"/>
          </p:cNvSpPr>
          <p:nvPr>
            <p:ph type="sldNum" sz="quarter" idx="13"/>
          </p:nvPr>
        </p:nvSpPr>
        <p:spPr/>
        <p:txBody>
          <a:bodyPr/>
          <a:lstStyle>
            <a:lvl1pPr>
              <a:defRPr>
                <a:solidFill>
                  <a:schemeClr val="tx1"/>
                </a:solidFill>
              </a:defRPr>
            </a:lvl1pPr>
          </a:lstStyle>
          <a:p>
            <a:fld id="{2154EA64-C67A-624C-A147-549F97A9164D}" type="slidenum">
              <a:rPr lang="en-US" smtClean="0"/>
              <a:pPr/>
              <a:t>‹#›</a:t>
            </a:fld>
            <a:endParaRPr lang="en-US"/>
          </a:p>
        </p:txBody>
      </p:sp>
      <p:sp>
        <p:nvSpPr>
          <p:cNvPr id="5" name="Title 4">
            <a:extLst>
              <a:ext uri="{FF2B5EF4-FFF2-40B4-BE49-F238E27FC236}">
                <a16:creationId xmlns:a16="http://schemas.microsoft.com/office/drawing/2014/main" id="{66273762-37B0-8943-A127-79042FB9BE8F}"/>
              </a:ext>
            </a:extLst>
          </p:cNvPr>
          <p:cNvSpPr>
            <a:spLocks noGrp="1"/>
          </p:cNvSpPr>
          <p:nvPr>
            <p:ph type="title"/>
          </p:nvPr>
        </p:nvSpPr>
        <p:spPr>
          <a:xfrm>
            <a:off x="304800" y="279400"/>
            <a:ext cx="11582400" cy="727285"/>
          </a:xfrm>
        </p:spPr>
        <p:txBody>
          <a:bodyPr tIns="0" anchor="ctr" anchorCtr="0"/>
          <a:lstStyle/>
          <a:p>
            <a:r>
              <a:rPr lang="en-US"/>
              <a:t>Click to edit Master title style</a:t>
            </a:r>
          </a:p>
        </p:txBody>
      </p:sp>
    </p:spTree>
  </p:cSld>
  <p:clrMapOvr>
    <a:masterClrMapping/>
  </p:clrMapOvr>
  <p:extLst>
    <p:ext uri="{DCECCB84-F9BA-43D5-87BE-67443E8EF086}">
      <p15:sldGuideLst xmlns:p15="http://schemas.microsoft.com/office/powerpoint/2012/main">
        <p15:guide id="1" orient="horz" pos="3632" userDrawn="1">
          <p15:clr>
            <a:srgbClr val="F26B43"/>
          </p15:clr>
        </p15:guide>
        <p15:guide id="2" pos="3744" userDrawn="1">
          <p15:clr>
            <a:srgbClr val="FDE53C"/>
          </p15:clr>
        </p15:guide>
        <p15:guide id="3" pos="3936" userDrawn="1">
          <p15:clr>
            <a:srgbClr val="FDE53C"/>
          </p15:clr>
        </p15:guide>
        <p15:guide id="4" orient="horz" pos="816" userDrawn="1">
          <p15:clr>
            <a:srgbClr val="F26B43"/>
          </p15:clr>
        </p15:guide>
        <p15:guide id="6" orient="horz" pos="216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98532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4654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1"/>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0"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51427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1"/>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52421"/>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p:cNvSpPr>
            <a:spLocks noGrp="1"/>
          </p:cNvSpPr>
          <p:nvPr>
            <p:ph type="body" sz="quarter" idx="10"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40150788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6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2681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2"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8" name="Text Placeholder 9"/>
          <p:cNvSpPr>
            <a:spLocks noGrp="1"/>
          </p:cNvSpPr>
          <p:nvPr>
            <p:ph type="body" sz="quarter" idx="14"/>
          </p:nvPr>
        </p:nvSpPr>
        <p:spPr>
          <a:xfrm>
            <a:off x="346770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0" indent="-150810">
              <a:defRPr sz="1400"/>
            </a:lvl3pPr>
            <a:lvl4pPr marL="401629" indent="-207957">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0" indent="-150810">
              <a:defRPr sz="1400"/>
            </a:lvl3pPr>
            <a:lvl4pPr marL="401629" indent="-207957">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p:cNvSpPr>
            <a:spLocks noGrp="1"/>
          </p:cNvSpPr>
          <p:nvPr>
            <p:ph type="body" sz="quarter" idx="16"/>
          </p:nvPr>
        </p:nvSpPr>
        <p:spPr>
          <a:xfrm>
            <a:off x="914402" y="4980565"/>
            <a:ext cx="5033119"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9"/>
          <p:cNvSpPr>
            <a:spLocks noGrp="1"/>
          </p:cNvSpPr>
          <p:nvPr>
            <p:ph type="body" sz="quarter" idx="17"/>
          </p:nvPr>
        </p:nvSpPr>
        <p:spPr>
          <a:xfrm>
            <a:off x="6257972" y="4980565"/>
            <a:ext cx="5019629"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4064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1"/>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1"/>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3290093"/>
            <a:ext cx="3328416"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3290093"/>
            <a:ext cx="3328416"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3290093"/>
            <a:ext cx="3328416" cy="750975"/>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6"/>
            <a:ext cx="3328416" cy="175069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4431792" y="4212306"/>
            <a:ext cx="3328416" cy="175069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3"/>
          <p:cNvSpPr>
            <a:spLocks noGrp="1"/>
          </p:cNvSpPr>
          <p:nvPr>
            <p:ph sz="quarter" idx="20"/>
          </p:nvPr>
        </p:nvSpPr>
        <p:spPr>
          <a:xfrm>
            <a:off x="7949184" y="4212306"/>
            <a:ext cx="3328416" cy="175069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0668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2300454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437639"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5"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2437639"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5"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37639"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12915"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21629437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9"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9"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9"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9"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31441066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2"/>
            <a:ext cx="2441448"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3554984" y="3055282"/>
            <a:ext cx="2441448"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3"/>
          <p:cNvSpPr>
            <a:spLocks noGrp="1"/>
          </p:cNvSpPr>
          <p:nvPr>
            <p:ph sz="quarter" idx="20"/>
          </p:nvPr>
        </p:nvSpPr>
        <p:spPr>
          <a:xfrm>
            <a:off x="6195568" y="3055282"/>
            <a:ext cx="2441448"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1"/>
          </p:nvPr>
        </p:nvSpPr>
        <p:spPr>
          <a:xfrm>
            <a:off x="8836152" y="3055282"/>
            <a:ext cx="2441448"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548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14" name="Content Placeholder 13"/>
          <p:cNvSpPr>
            <a:spLocks noGrp="1"/>
          </p:cNvSpPr>
          <p:nvPr>
            <p:ph sz="quarter" idx="18" hasCustomPrompt="1"/>
          </p:nvPr>
        </p:nvSpPr>
        <p:spPr>
          <a:xfrm>
            <a:off x="1637917"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3483711"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6392033"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30" name="Content Placeholder 13"/>
          <p:cNvSpPr>
            <a:spLocks noGrp="1"/>
          </p:cNvSpPr>
          <p:nvPr>
            <p:ph sz="quarter" idx="22" hasCustomPrompt="1"/>
          </p:nvPr>
        </p:nvSpPr>
        <p:spPr>
          <a:xfrm>
            <a:off x="7454563"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1" name="Picture Placeholder 3"/>
          <p:cNvSpPr>
            <a:spLocks noGrp="1"/>
          </p:cNvSpPr>
          <p:nvPr>
            <p:ph type="pic" sz="quarter" idx="23"/>
          </p:nvPr>
        </p:nvSpPr>
        <p:spPr>
          <a:xfrm>
            <a:off x="9300356"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1"/>
            </a:lvl1pPr>
          </a:lstStyle>
          <a:p>
            <a:r>
              <a:rPr lang="en-US"/>
              <a:t>Click icon to add picture</a:t>
            </a:r>
          </a:p>
        </p:txBody>
      </p:sp>
      <p:sp>
        <p:nvSpPr>
          <p:cNvPr id="32" name="Content Placeholder 13"/>
          <p:cNvSpPr>
            <a:spLocks noGrp="1"/>
          </p:cNvSpPr>
          <p:nvPr>
            <p:ph sz="quarter" idx="24" hasCustomPrompt="1"/>
          </p:nvPr>
        </p:nvSpPr>
        <p:spPr>
          <a:xfrm>
            <a:off x="1036288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34" name="Content Placeholder 13"/>
          <p:cNvSpPr>
            <a:spLocks noGrp="1"/>
          </p:cNvSpPr>
          <p:nvPr>
            <p:ph sz="quarter" idx="26" hasCustomPrompt="1"/>
          </p:nvPr>
        </p:nvSpPr>
        <p:spPr>
          <a:xfrm>
            <a:off x="1637917"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3483711"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38" name="Content Placeholder 13"/>
          <p:cNvSpPr>
            <a:spLocks noGrp="1"/>
          </p:cNvSpPr>
          <p:nvPr>
            <p:ph sz="quarter" idx="30" hasCustomPrompt="1"/>
          </p:nvPr>
        </p:nvSpPr>
        <p:spPr>
          <a:xfrm>
            <a:off x="7454563"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1"/>
            </a:lvl1pPr>
          </a:lstStyle>
          <a:p>
            <a:r>
              <a:rPr lang="en-US"/>
              <a:t>Click icon to add picture</a:t>
            </a:r>
          </a:p>
        </p:txBody>
      </p:sp>
      <p:sp>
        <p:nvSpPr>
          <p:cNvPr id="40" name="Content Placeholder 13"/>
          <p:cNvSpPr>
            <a:spLocks noGrp="1"/>
          </p:cNvSpPr>
          <p:nvPr>
            <p:ph sz="quarter" idx="32" hasCustomPrompt="1"/>
          </p:nvPr>
        </p:nvSpPr>
        <p:spPr>
          <a:xfrm>
            <a:off x="1036288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42" name="Content Placeholder 13"/>
          <p:cNvSpPr>
            <a:spLocks noGrp="1"/>
          </p:cNvSpPr>
          <p:nvPr>
            <p:ph sz="quarter" idx="34" hasCustomPrompt="1"/>
          </p:nvPr>
        </p:nvSpPr>
        <p:spPr>
          <a:xfrm>
            <a:off x="1637917"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3" name="Picture Placeholder 3"/>
          <p:cNvSpPr>
            <a:spLocks noGrp="1"/>
          </p:cNvSpPr>
          <p:nvPr>
            <p:ph type="pic" sz="quarter" idx="35"/>
          </p:nvPr>
        </p:nvSpPr>
        <p:spPr>
          <a:xfrm>
            <a:off x="3483711"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46" name="Content Placeholder 13"/>
          <p:cNvSpPr>
            <a:spLocks noGrp="1"/>
          </p:cNvSpPr>
          <p:nvPr>
            <p:ph sz="quarter" idx="38" hasCustomPrompt="1"/>
          </p:nvPr>
        </p:nvSpPr>
        <p:spPr>
          <a:xfrm>
            <a:off x="7454563"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1"/>
            </a:lvl1pPr>
          </a:lstStyle>
          <a:p>
            <a:r>
              <a:rPr lang="en-US"/>
              <a:t>Click icon to add picture</a:t>
            </a:r>
          </a:p>
        </p:txBody>
      </p:sp>
      <p:sp>
        <p:nvSpPr>
          <p:cNvPr id="48" name="Content Placeholder 13"/>
          <p:cNvSpPr>
            <a:spLocks noGrp="1"/>
          </p:cNvSpPr>
          <p:nvPr>
            <p:ph sz="quarter" idx="40" hasCustomPrompt="1"/>
          </p:nvPr>
        </p:nvSpPr>
        <p:spPr>
          <a:xfrm>
            <a:off x="1036288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6498530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4360325"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8145263"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7" name="Picture Placeholder 3"/>
          <p:cNvSpPr>
            <a:spLocks noGrp="1"/>
          </p:cNvSpPr>
          <p:nvPr>
            <p:ph type="pic" sz="quarter" idx="29"/>
          </p:nvPr>
        </p:nvSpPr>
        <p:spPr>
          <a:xfrm>
            <a:off x="8145263"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5" name="Picture Placeholder 3"/>
          <p:cNvSpPr>
            <a:spLocks noGrp="1"/>
          </p:cNvSpPr>
          <p:nvPr>
            <p:ph type="pic" sz="quarter" idx="37"/>
          </p:nvPr>
        </p:nvSpPr>
        <p:spPr>
          <a:xfrm>
            <a:off x="8145263"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9956995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14" name="Content Placeholder 13"/>
          <p:cNvSpPr>
            <a:spLocks noGrp="1"/>
          </p:cNvSpPr>
          <p:nvPr>
            <p:ph sz="quarter" idx="18" hasCustomPrompt="1"/>
          </p:nvPr>
        </p:nvSpPr>
        <p:spPr>
          <a:xfrm>
            <a:off x="1637916" y="1639789"/>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4360325"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28" name="Content Placeholder 13"/>
          <p:cNvSpPr>
            <a:spLocks noGrp="1"/>
          </p:cNvSpPr>
          <p:nvPr>
            <p:ph sz="quarter" idx="20" hasCustomPrompt="1"/>
          </p:nvPr>
        </p:nvSpPr>
        <p:spPr>
          <a:xfrm>
            <a:off x="5426633" y="1639789"/>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8145263"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30" name="Content Placeholder 13"/>
          <p:cNvSpPr>
            <a:spLocks noGrp="1"/>
          </p:cNvSpPr>
          <p:nvPr>
            <p:ph sz="quarter" idx="22" hasCustomPrompt="1"/>
          </p:nvPr>
        </p:nvSpPr>
        <p:spPr>
          <a:xfrm>
            <a:off x="9215349" y="1639789"/>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34" name="Content Placeholder 13"/>
          <p:cNvSpPr>
            <a:spLocks noGrp="1"/>
          </p:cNvSpPr>
          <p:nvPr>
            <p:ph sz="quarter" idx="26" hasCustomPrompt="1"/>
          </p:nvPr>
        </p:nvSpPr>
        <p:spPr>
          <a:xfrm>
            <a:off x="1637916" y="3886577"/>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36" name="Content Placeholder 13"/>
          <p:cNvSpPr>
            <a:spLocks noGrp="1"/>
          </p:cNvSpPr>
          <p:nvPr>
            <p:ph sz="quarter" idx="28" hasCustomPrompt="1"/>
          </p:nvPr>
        </p:nvSpPr>
        <p:spPr>
          <a:xfrm>
            <a:off x="5426633" y="3886577"/>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7" name="Picture Placeholder 3"/>
          <p:cNvSpPr>
            <a:spLocks noGrp="1"/>
          </p:cNvSpPr>
          <p:nvPr>
            <p:ph type="pic" sz="quarter" idx="29"/>
          </p:nvPr>
        </p:nvSpPr>
        <p:spPr>
          <a:xfrm>
            <a:off x="8145263"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38" name="Content Placeholder 13"/>
          <p:cNvSpPr>
            <a:spLocks noGrp="1"/>
          </p:cNvSpPr>
          <p:nvPr>
            <p:ph sz="quarter" idx="30" hasCustomPrompt="1"/>
          </p:nvPr>
        </p:nvSpPr>
        <p:spPr>
          <a:xfrm>
            <a:off x="9215349" y="3886577"/>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5940037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89"/>
            <a:ext cx="1534155" cy="1534155"/>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14" name="Content Placeholder 13"/>
          <p:cNvSpPr>
            <a:spLocks noGrp="1"/>
          </p:cNvSpPr>
          <p:nvPr>
            <p:ph sz="quarter" idx="18" hasCustomPrompt="1"/>
          </p:nvPr>
        </p:nvSpPr>
        <p:spPr>
          <a:xfrm>
            <a:off x="2295374" y="1639789"/>
            <a:ext cx="3558679"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6279803" y="1639789"/>
            <a:ext cx="1534155" cy="1534155"/>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28" name="Content Placeholder 13"/>
          <p:cNvSpPr>
            <a:spLocks noGrp="1"/>
          </p:cNvSpPr>
          <p:nvPr>
            <p:ph sz="quarter" idx="20" hasCustomPrompt="1"/>
          </p:nvPr>
        </p:nvSpPr>
        <p:spPr>
          <a:xfrm>
            <a:off x="8003570" y="1639789"/>
            <a:ext cx="3558679"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3" name="Picture Placeholder 3"/>
          <p:cNvSpPr>
            <a:spLocks noGrp="1"/>
          </p:cNvSpPr>
          <p:nvPr>
            <p:ph type="pic" sz="quarter" idx="25"/>
          </p:nvPr>
        </p:nvSpPr>
        <p:spPr>
          <a:xfrm>
            <a:off x="575387" y="3886577"/>
            <a:ext cx="1534155" cy="1534155"/>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34" name="Content Placeholder 13"/>
          <p:cNvSpPr>
            <a:spLocks noGrp="1"/>
          </p:cNvSpPr>
          <p:nvPr>
            <p:ph sz="quarter" idx="26" hasCustomPrompt="1"/>
          </p:nvPr>
        </p:nvSpPr>
        <p:spPr>
          <a:xfrm>
            <a:off x="2295374" y="3886577"/>
            <a:ext cx="3558679"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35" name="Picture Placeholder 3"/>
          <p:cNvSpPr>
            <a:spLocks noGrp="1"/>
          </p:cNvSpPr>
          <p:nvPr>
            <p:ph type="pic" sz="quarter" idx="27"/>
          </p:nvPr>
        </p:nvSpPr>
        <p:spPr>
          <a:xfrm>
            <a:off x="6279803" y="3886577"/>
            <a:ext cx="1534155" cy="1534155"/>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36" name="Content Placeholder 13"/>
          <p:cNvSpPr>
            <a:spLocks noGrp="1"/>
          </p:cNvSpPr>
          <p:nvPr>
            <p:ph sz="quarter" idx="28" hasCustomPrompt="1"/>
          </p:nvPr>
        </p:nvSpPr>
        <p:spPr>
          <a:xfrm>
            <a:off x="8003570" y="3886577"/>
            <a:ext cx="3558679"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056798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6" y="1639791"/>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14" name="Content Placeholder 13"/>
          <p:cNvSpPr>
            <a:spLocks noGrp="1"/>
          </p:cNvSpPr>
          <p:nvPr>
            <p:ph sz="quarter" idx="18" hasCustomPrompt="1"/>
          </p:nvPr>
        </p:nvSpPr>
        <p:spPr>
          <a:xfrm>
            <a:off x="575389"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5349163" y="1639791"/>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28" name="Content Placeholder 13"/>
          <p:cNvSpPr>
            <a:spLocks noGrp="1"/>
          </p:cNvSpPr>
          <p:nvPr>
            <p:ph sz="quarter" idx="20" hasCustomPrompt="1"/>
          </p:nvPr>
        </p:nvSpPr>
        <p:spPr>
          <a:xfrm>
            <a:off x="4360326"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9134101"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30" name="Content Placeholder 13"/>
          <p:cNvSpPr>
            <a:spLocks noGrp="1"/>
          </p:cNvSpPr>
          <p:nvPr>
            <p:ph sz="quarter" idx="22" hasCustomPrompt="1"/>
          </p:nvPr>
        </p:nvSpPr>
        <p:spPr>
          <a:xfrm>
            <a:off x="8145264"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722849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3" y="1639791"/>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1"/>
            </a:lvl1pPr>
          </a:lstStyle>
          <a:p>
            <a:r>
              <a:rPr lang="en-US"/>
              <a:t>Click icon to add picture</a:t>
            </a:r>
          </a:p>
        </p:txBody>
      </p:sp>
      <p:sp>
        <p:nvSpPr>
          <p:cNvPr id="14" name="Content Placeholder 13"/>
          <p:cNvSpPr>
            <a:spLocks noGrp="1"/>
          </p:cNvSpPr>
          <p:nvPr>
            <p:ph sz="quarter" idx="18" hasCustomPrompt="1"/>
          </p:nvPr>
        </p:nvSpPr>
        <p:spPr>
          <a:xfrm>
            <a:off x="719255"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7" name="Picture Placeholder 3"/>
          <p:cNvSpPr>
            <a:spLocks noGrp="1"/>
          </p:cNvSpPr>
          <p:nvPr>
            <p:ph type="pic" sz="quarter" idx="19"/>
          </p:nvPr>
        </p:nvSpPr>
        <p:spPr>
          <a:xfrm>
            <a:off x="4025465" y="1639791"/>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1"/>
            </a:lvl1pPr>
          </a:lstStyle>
          <a:p>
            <a:r>
              <a:rPr lang="en-US"/>
              <a:t>Click icon to add picture</a:t>
            </a:r>
          </a:p>
        </p:txBody>
      </p:sp>
      <p:sp>
        <p:nvSpPr>
          <p:cNvPr id="28" name="Content Placeholder 13"/>
          <p:cNvSpPr>
            <a:spLocks noGrp="1"/>
          </p:cNvSpPr>
          <p:nvPr>
            <p:ph sz="quarter" idx="20" hasCustomPrompt="1"/>
          </p:nvPr>
        </p:nvSpPr>
        <p:spPr>
          <a:xfrm>
            <a:off x="3523117"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29" name="Picture Placeholder 3"/>
          <p:cNvSpPr>
            <a:spLocks noGrp="1"/>
          </p:cNvSpPr>
          <p:nvPr>
            <p:ph type="pic" sz="quarter" idx="21"/>
          </p:nvPr>
        </p:nvSpPr>
        <p:spPr>
          <a:xfrm>
            <a:off x="6829327" y="1639791"/>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1"/>
            </a:lvl1pPr>
          </a:lstStyle>
          <a:p>
            <a:r>
              <a:rPr lang="en-US"/>
              <a:t>Click icon to add picture</a:t>
            </a:r>
          </a:p>
        </p:txBody>
      </p:sp>
      <p:sp>
        <p:nvSpPr>
          <p:cNvPr id="30" name="Content Placeholder 13"/>
          <p:cNvSpPr>
            <a:spLocks noGrp="1"/>
          </p:cNvSpPr>
          <p:nvPr>
            <p:ph sz="quarter" idx="22" hasCustomPrompt="1"/>
          </p:nvPr>
        </p:nvSpPr>
        <p:spPr>
          <a:xfrm>
            <a:off x="6326979"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
        <p:nvSpPr>
          <p:cNvPr id="49" name="Text Placeholder 4"/>
          <p:cNvSpPr>
            <a:spLocks noGrp="1"/>
          </p:cNvSpPr>
          <p:nvPr>
            <p:ph type="body" sz="quarter" idx="41"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
        <p:nvSpPr>
          <p:cNvPr id="10" name="Picture Placeholder 3"/>
          <p:cNvSpPr>
            <a:spLocks noGrp="1"/>
          </p:cNvSpPr>
          <p:nvPr>
            <p:ph type="pic" sz="quarter" idx="42"/>
          </p:nvPr>
        </p:nvSpPr>
        <p:spPr>
          <a:xfrm>
            <a:off x="9633190"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1"/>
            </a:lvl1pPr>
          </a:lstStyle>
          <a:p>
            <a:r>
              <a:rPr lang="en-US"/>
              <a:t>Click icon to add picture</a:t>
            </a:r>
          </a:p>
        </p:txBody>
      </p:sp>
      <p:sp>
        <p:nvSpPr>
          <p:cNvPr id="11" name="Content Placeholder 13"/>
          <p:cNvSpPr>
            <a:spLocks noGrp="1"/>
          </p:cNvSpPr>
          <p:nvPr>
            <p:ph sz="quarter" idx="43" hasCustomPrompt="1"/>
          </p:nvPr>
        </p:nvSpPr>
        <p:spPr>
          <a:xfrm>
            <a:off x="9130842"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38" indent="-171446">
              <a:defRPr sz="1200"/>
            </a:lvl4pPr>
            <a:lvl5pPr>
              <a:defRPr sz="1200"/>
            </a:lvl5pPr>
          </a:lstStyle>
          <a:p>
            <a:pPr lvl="0"/>
            <a:r>
              <a:rPr lang="en-US"/>
              <a:t>First </a:t>
            </a:r>
            <a:r>
              <a:rPr lang="en-US" err="1"/>
              <a:t>Lastname</a:t>
            </a:r>
            <a:endParaRPr lang="en-US"/>
          </a:p>
          <a:p>
            <a:pPr lvl="1"/>
            <a:r>
              <a:rPr lang="en-US"/>
              <a:t>Second level</a:t>
            </a:r>
          </a:p>
          <a:p>
            <a:pPr lvl="2"/>
            <a:r>
              <a:rPr lang="en-US"/>
              <a:t>Third level</a:t>
            </a:r>
          </a:p>
        </p:txBody>
      </p:sp>
    </p:spTree>
    <p:extLst>
      <p:ext uri="{BB962C8B-B14F-4D97-AF65-F5344CB8AC3E}">
        <p14:creationId xmlns:p14="http://schemas.microsoft.com/office/powerpoint/2010/main" val="28510998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2438400"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1"/>
            <a:ext cx="2438400" cy="3407439"/>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1"/>
            <a:ext cx="2438400" cy="3407439"/>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1"/>
            <a:ext cx="2438400"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637342"/>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512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610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1"/>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8"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8763362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2"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p:cNvSpPr>
            <a:spLocks noGrp="1"/>
          </p:cNvSpPr>
          <p:nvPr>
            <p:ph type="body" sz="quarter" idx="15"/>
          </p:nvPr>
        </p:nvSpPr>
        <p:spPr>
          <a:xfrm>
            <a:off x="6192012" y="4980565"/>
            <a:ext cx="5085589"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243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2" y="1397001"/>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p:cNvSpPr>
            <a:spLocks noGrp="1"/>
          </p:cNvSpPr>
          <p:nvPr>
            <p:ph type="body" sz="quarter" idx="15"/>
          </p:nvPr>
        </p:nvSpPr>
        <p:spPr>
          <a:xfrm>
            <a:off x="6192012" y="4980565"/>
            <a:ext cx="5085589" cy="958851"/>
          </a:xfrm>
        </p:spPr>
        <p:txBody>
          <a:bodyPr>
            <a:noAutofit/>
          </a:bodyPr>
          <a:lstStyle>
            <a:lvl1pPr marL="0" indent="0">
              <a:buNone/>
              <a:defRPr sz="1400"/>
            </a:lvl1pPr>
            <a:lvl2pPr marL="152392" indent="-152392">
              <a:buFont typeface="Arial" panose="020B0604020202020204" pitchFamily="34" charset="0"/>
              <a:buChar char="•"/>
              <a:defRPr sz="1400"/>
            </a:lvl2pPr>
            <a:lvl3pPr marL="304784" indent="-152392">
              <a:defRPr sz="1400"/>
            </a:lvl3pPr>
            <a:lvl4pPr marL="533373" indent="-228589">
              <a:defRPr sz="1400"/>
            </a:lvl4pPr>
            <a:lvl5pPr marL="761962" indent="-228589">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p:cNvSpPr>
            <a:spLocks noGrp="1"/>
          </p:cNvSpPr>
          <p:nvPr>
            <p:ph type="body" sz="quarter" idx="18"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39719264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2"/>
            <a:ext cx="2441448"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3554984" y="3055282"/>
            <a:ext cx="2441448"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3"/>
          <p:cNvSpPr>
            <a:spLocks noGrp="1"/>
          </p:cNvSpPr>
          <p:nvPr>
            <p:ph sz="quarter" idx="20"/>
          </p:nvPr>
        </p:nvSpPr>
        <p:spPr>
          <a:xfrm>
            <a:off x="6195568" y="3055282"/>
            <a:ext cx="2441448"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1"/>
          </p:nvPr>
        </p:nvSpPr>
        <p:spPr>
          <a:xfrm>
            <a:off x="8836152" y="3055282"/>
            <a:ext cx="2441448"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22"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630519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2"/>
            <a:ext cx="3328416"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3"/>
          <p:cNvSpPr>
            <a:spLocks noGrp="1"/>
          </p:cNvSpPr>
          <p:nvPr>
            <p:ph sz="quarter" idx="19"/>
          </p:nvPr>
        </p:nvSpPr>
        <p:spPr>
          <a:xfrm>
            <a:off x="4431792" y="3055282"/>
            <a:ext cx="3328416"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20"/>
          </p:nvPr>
        </p:nvSpPr>
        <p:spPr>
          <a:xfrm>
            <a:off x="7949184" y="3055282"/>
            <a:ext cx="3328416"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p:cNvSpPr>
            <a:spLocks noGrp="1"/>
          </p:cNvSpPr>
          <p:nvPr>
            <p:ph type="body" sz="quarter" idx="21"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9202242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2"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2"/>
            <a:ext cx="5084064"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3"/>
          <p:cNvSpPr>
            <a:spLocks noGrp="1"/>
          </p:cNvSpPr>
          <p:nvPr>
            <p:ph sz="quarter" idx="19"/>
          </p:nvPr>
        </p:nvSpPr>
        <p:spPr>
          <a:xfrm>
            <a:off x="6193536" y="3055282"/>
            <a:ext cx="5084064" cy="298833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p:cNvSpPr>
            <a:spLocks noGrp="1"/>
          </p:cNvSpPr>
          <p:nvPr>
            <p:ph type="body" sz="quarter" idx="20"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14592915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7065244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1269441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1"/>
            <a:ext cx="3328416" cy="1370248"/>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3"/>
          <p:cNvSpPr>
            <a:spLocks noGrp="1"/>
          </p:cNvSpPr>
          <p:nvPr>
            <p:ph sz="quarter" idx="19"/>
          </p:nvPr>
        </p:nvSpPr>
        <p:spPr>
          <a:xfrm>
            <a:off x="4431792" y="4720991"/>
            <a:ext cx="3328416" cy="1370248"/>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20"/>
          </p:nvPr>
        </p:nvSpPr>
        <p:spPr>
          <a:xfrm>
            <a:off x="7949184" y="4720991"/>
            <a:ext cx="3328416" cy="1370248"/>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30669773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6"/>
            <a:ext cx="5084064" cy="1339207"/>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3"/>
          <p:cNvSpPr>
            <a:spLocks noGrp="1"/>
          </p:cNvSpPr>
          <p:nvPr>
            <p:ph sz="quarter" idx="19"/>
          </p:nvPr>
        </p:nvSpPr>
        <p:spPr>
          <a:xfrm>
            <a:off x="6193536" y="4704406"/>
            <a:ext cx="5084064" cy="1339207"/>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3"/>
          <p:cNvSpPr>
            <a:spLocks noGrp="1"/>
          </p:cNvSpPr>
          <p:nvPr>
            <p:ph type="pic" sz="quarter" idx="24"/>
          </p:nvPr>
        </p:nvSpPr>
        <p:spPr>
          <a:xfrm>
            <a:off x="91592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69204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3556000" y="1397000"/>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9"/>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9"/>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9"/>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9"/>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34866962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912135"/>
            <a:ext cx="3328416"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912135"/>
            <a:ext cx="3328416"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912135"/>
            <a:ext cx="3328416" cy="750975"/>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832354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2" y="1397000"/>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5"/>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5"/>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4289404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35560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1"/>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6"/>
            <a:ext cx="2441448" cy="1713559"/>
          </a:xfrm>
        </p:spPr>
        <p:txBody>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3"/>
          <p:cNvSpPr>
            <a:spLocks noGrp="1"/>
          </p:cNvSpPr>
          <p:nvPr>
            <p:ph sz="quarter" idx="24"/>
          </p:nvPr>
        </p:nvSpPr>
        <p:spPr>
          <a:xfrm>
            <a:off x="3554984" y="4212306"/>
            <a:ext cx="2441448" cy="1713559"/>
          </a:xfrm>
        </p:spPr>
        <p:txBody>
          <a:bodyPr>
            <a:normAutofit/>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3"/>
          <p:cNvSpPr>
            <a:spLocks noGrp="1"/>
          </p:cNvSpPr>
          <p:nvPr>
            <p:ph sz="quarter" idx="25"/>
          </p:nvPr>
        </p:nvSpPr>
        <p:spPr>
          <a:xfrm>
            <a:off x="6195568" y="4212306"/>
            <a:ext cx="2441448" cy="1713559"/>
          </a:xfrm>
        </p:spPr>
        <p:txBody>
          <a:bodyPr>
            <a:normAutofit/>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3"/>
          <p:cNvSpPr>
            <a:spLocks noGrp="1"/>
          </p:cNvSpPr>
          <p:nvPr>
            <p:ph sz="quarter" idx="26"/>
          </p:nvPr>
        </p:nvSpPr>
        <p:spPr>
          <a:xfrm>
            <a:off x="8836152" y="4212306"/>
            <a:ext cx="2441448" cy="1713559"/>
          </a:xfrm>
        </p:spPr>
        <p:txBody>
          <a:bodyPr>
            <a:normAutofit/>
          </a:bodyPr>
          <a:lstStyle>
            <a:lvl1pPr marL="0" indent="0">
              <a:buNone/>
              <a:defRPr sz="14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27"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39697029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1"/>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1"/>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3290093"/>
            <a:ext cx="3328416"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3290093"/>
            <a:ext cx="3328416"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3290093"/>
            <a:ext cx="3328416" cy="750975"/>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6"/>
            <a:ext cx="3328416" cy="175069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p:cNvSpPr>
            <a:spLocks noGrp="1"/>
          </p:cNvSpPr>
          <p:nvPr>
            <p:ph sz="quarter" idx="19"/>
          </p:nvPr>
        </p:nvSpPr>
        <p:spPr>
          <a:xfrm>
            <a:off x="4431792" y="4212306"/>
            <a:ext cx="3328416" cy="175069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3"/>
          <p:cNvSpPr>
            <a:spLocks noGrp="1"/>
          </p:cNvSpPr>
          <p:nvPr>
            <p:ph sz="quarter" idx="20"/>
          </p:nvPr>
        </p:nvSpPr>
        <p:spPr>
          <a:xfrm>
            <a:off x="7949184" y="4212306"/>
            <a:ext cx="3328416" cy="1750692"/>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p:cNvSpPr>
            <a:spLocks noGrp="1"/>
          </p:cNvSpPr>
          <p:nvPr>
            <p:ph type="body" sz="quarter" idx="24"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33420467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2"/>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1"/>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2" y="1397001"/>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891" indent="-171446">
              <a:defRPr sz="1400">
                <a:solidFill>
                  <a:srgbClr val="FFFFFF"/>
                </a:solidFill>
              </a:defRPr>
            </a:lvl3pPr>
            <a:lvl4pPr marL="514338" indent="-171446">
              <a:defRPr sz="1400">
                <a:solidFill>
                  <a:srgbClr val="FFFFFF"/>
                </a:solidFill>
              </a:defRPr>
            </a:lvl4pPr>
            <a:lvl5pPr marL="742932" indent="-228594">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7"/>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3"/>
          <p:cNvSpPr>
            <a:spLocks noGrp="1"/>
          </p:cNvSpPr>
          <p:nvPr>
            <p:ph sz="quarter" idx="19"/>
          </p:nvPr>
        </p:nvSpPr>
        <p:spPr>
          <a:xfrm>
            <a:off x="6193536" y="4212305"/>
            <a:ext cx="5084064" cy="1703067"/>
          </a:xfrm>
        </p:spPr>
        <p:txBody>
          <a:bodyPr/>
          <a:lstStyle>
            <a:lvl1pPr marL="0" indent="0">
              <a:buNone/>
              <a:defRPr sz="2100"/>
            </a:lvl1pPr>
            <a:lvl2pPr marL="171446" indent="-171446">
              <a:buFont typeface="Arial" panose="020B0604020202020204" pitchFamily="34" charset="0"/>
              <a:buChar char="•"/>
              <a:defRPr sz="1400"/>
            </a:lvl2pPr>
            <a:lvl3pPr marL="342891" indent="-171446">
              <a:defRPr sz="1400"/>
            </a:lvl3pPr>
            <a:lvl4pPr marL="514338" indent="-171446">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p:cNvSpPr>
            <a:spLocks noGrp="1"/>
          </p:cNvSpPr>
          <p:nvPr>
            <p:ph type="body" sz="quarter" idx="23" hasCustomPrompt="1"/>
          </p:nvPr>
        </p:nvSpPr>
        <p:spPr>
          <a:xfrm>
            <a:off x="914400" y="933451"/>
            <a:ext cx="10363200" cy="406400"/>
          </a:xfrm>
        </p:spPr>
        <p:txBody>
          <a:bodyPr>
            <a:normAutofit/>
          </a:bodyPr>
          <a:lstStyle>
            <a:lvl1pPr marL="0" indent="0" algn="ctr">
              <a:lnSpc>
                <a:spcPct val="86000"/>
              </a:lnSpc>
              <a:spcBef>
                <a:spcPts val="0"/>
              </a:spcBef>
              <a:buNone/>
              <a:defRPr sz="1800" baseline="0"/>
            </a:lvl1pPr>
          </a:lstStyle>
          <a:p>
            <a:pPr lvl="0"/>
            <a:r>
              <a:rPr lang="en-US"/>
              <a:t>Click here to edit subtitle</a:t>
            </a:r>
          </a:p>
        </p:txBody>
      </p:sp>
    </p:spTree>
    <p:extLst>
      <p:ext uri="{BB962C8B-B14F-4D97-AF65-F5344CB8AC3E}">
        <p14:creationId xmlns:p14="http://schemas.microsoft.com/office/powerpoint/2010/main" val="219786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theme" Target="../theme/theme3.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image" Target="../media/image1.png"/><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11" r:id="rId1"/>
    <p:sldLayoutId id="2147483662" r:id="rId2"/>
    <p:sldLayoutId id="2147483663" r:id="rId3"/>
    <p:sldLayoutId id="2147483664" r:id="rId4"/>
    <p:sldLayoutId id="2147483665" r:id="rId5"/>
    <p:sldLayoutId id="2147483666" r:id="rId6"/>
    <p:sldLayoutId id="2147483667" r:id="rId7"/>
    <p:sldLayoutId id="2147483710" r:id="rId8"/>
    <p:sldLayoutId id="2147483669" r:id="rId9"/>
    <p:sldLayoutId id="2147483670"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79399"/>
            <a:ext cx="11582400" cy="910167"/>
          </a:xfrm>
          <a:prstGeom prst="rect">
            <a:avLst/>
          </a:prstGeom>
        </p:spPr>
        <p:txBody>
          <a:bodyPr vert="horz" lIns="0" tIns="0" rIns="1097280" bIns="0" rtlCol="0" anchor="ctr">
            <a:noAutofit/>
          </a:bodyPr>
          <a:lstStyle/>
          <a:p>
            <a:r>
              <a:rPr lang="en-US"/>
              <a:t>Click to edit Master title style</a:t>
            </a:r>
          </a:p>
        </p:txBody>
      </p:sp>
      <p:sp>
        <p:nvSpPr>
          <p:cNvPr id="3" name="Text Placeholder 2"/>
          <p:cNvSpPr>
            <a:spLocks noGrp="1"/>
          </p:cNvSpPr>
          <p:nvPr>
            <p:ph type="body" idx="1"/>
          </p:nvPr>
        </p:nvSpPr>
        <p:spPr>
          <a:xfrm>
            <a:off x="304800" y="1498600"/>
            <a:ext cx="11582400" cy="508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0" y="6855883"/>
            <a:ext cx="12192000" cy="2117"/>
          </a:xfrm>
          <a:prstGeom prst="line">
            <a:avLst/>
          </a:prstGeom>
          <a:ln w="47625" cap="flat" cmpd="sng" algn="ctr">
            <a:solidFill>
              <a:schemeClr val="accent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 name="Footer Placeholder 3"/>
          <p:cNvSpPr>
            <a:spLocks noGrp="1"/>
          </p:cNvSpPr>
          <p:nvPr>
            <p:ph type="ftr" sz="quarter" idx="3"/>
          </p:nvPr>
        </p:nvSpPr>
        <p:spPr>
          <a:xfrm>
            <a:off x="304800" y="6578600"/>
            <a:ext cx="4876800" cy="247651"/>
          </a:xfrm>
          <a:prstGeom prst="rect">
            <a:avLst/>
          </a:prstGeom>
        </p:spPr>
        <p:txBody>
          <a:bodyPr vert="horz" lIns="0" tIns="0" rIns="0" bIns="0" rtlCol="0" anchor="ctr"/>
          <a:lstStyle>
            <a:lvl1pPr algn="l">
              <a:defRPr sz="1067">
                <a:solidFill>
                  <a:schemeClr val="tx1"/>
                </a:solidFill>
                <a:latin typeface="Arial" charset="0"/>
                <a:ea typeface="Arial" charset="0"/>
                <a:cs typeface="Arial" charset="0"/>
              </a:defRPr>
            </a:lvl1pPr>
          </a:lstStyle>
          <a:p>
            <a:endParaRPr lang="en-US"/>
          </a:p>
        </p:txBody>
      </p:sp>
      <p:sp>
        <p:nvSpPr>
          <p:cNvPr id="5" name="Slide Number Placeholder 4"/>
          <p:cNvSpPr>
            <a:spLocks noGrp="1"/>
          </p:cNvSpPr>
          <p:nvPr>
            <p:ph type="sldNum" sz="quarter" idx="4"/>
          </p:nvPr>
        </p:nvSpPr>
        <p:spPr>
          <a:xfrm>
            <a:off x="9144000" y="6578600"/>
            <a:ext cx="2743200" cy="243840"/>
          </a:xfrm>
          <a:prstGeom prst="rect">
            <a:avLst/>
          </a:prstGeom>
        </p:spPr>
        <p:txBody>
          <a:bodyPr vert="horz" lIns="0" tIns="0" rIns="0" bIns="0" rtlCol="0" anchor="ctr"/>
          <a:lstStyle>
            <a:lvl1pPr algn="r">
              <a:defRPr sz="1067">
                <a:solidFill>
                  <a:schemeClr val="tx1"/>
                </a:solidFill>
                <a:latin typeface="Arial" charset="0"/>
                <a:ea typeface="Arial" charset="0"/>
                <a:cs typeface="Arial" charset="0"/>
              </a:defRPr>
            </a:lvl1pPr>
          </a:lstStyle>
          <a:p>
            <a:fld id="{2154EA64-C67A-624C-A147-549F97A9164D}" type="slidenum">
              <a:rPr lang="en-US" smtClean="0"/>
              <a:pPr/>
              <a:t>‹#›</a:t>
            </a:fld>
            <a:endParaRPr lang="en-US"/>
          </a:p>
        </p:txBody>
      </p:sp>
      <p:pic>
        <p:nvPicPr>
          <p:cNvPr id="10" name="Picture 9" descr="Illinois-Logo-Full-Color-RGB.png">
            <a:extLst>
              <a:ext uri="{FF2B5EF4-FFF2-40B4-BE49-F238E27FC236}">
                <a16:creationId xmlns:a16="http://schemas.microsoft.com/office/drawing/2014/main" id="{07642225-FFFF-814C-A6CA-D024637DC9CB}"/>
              </a:ext>
            </a:extLst>
          </p:cNvPr>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11465885" y="275167"/>
            <a:ext cx="421315" cy="609600"/>
          </a:xfrm>
          <a:prstGeom prst="rect">
            <a:avLst/>
          </a:prstGeom>
        </p:spPr>
      </p:pic>
      <p:sp>
        <p:nvSpPr>
          <p:cNvPr id="6" name="Rectangle 5">
            <a:extLst>
              <a:ext uri="{FF2B5EF4-FFF2-40B4-BE49-F238E27FC236}">
                <a16:creationId xmlns:a16="http://schemas.microsoft.com/office/drawing/2014/main" id="{993967EE-5591-45B0-9CE0-9EC4AB53090C}"/>
              </a:ext>
            </a:extLst>
          </p:cNvPr>
          <p:cNvSpPr/>
          <p:nvPr userDrawn="1"/>
        </p:nvSpPr>
        <p:spPr>
          <a:xfrm>
            <a:off x="10691380" y="281516"/>
            <a:ext cx="603251" cy="603251"/>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67">
                <a:solidFill>
                  <a:schemeClr val="tx1"/>
                </a:solidFill>
              </a:rPr>
              <a:t>Client Logo</a:t>
            </a:r>
          </a:p>
        </p:txBody>
      </p:sp>
      <p:sp>
        <p:nvSpPr>
          <p:cNvPr id="11" name="Footer Placeholder 3">
            <a:extLst>
              <a:ext uri="{FF2B5EF4-FFF2-40B4-BE49-F238E27FC236}">
                <a16:creationId xmlns:a16="http://schemas.microsoft.com/office/drawing/2014/main" id="{7291CAC8-7C3D-C043-8A07-052B32CEA4A2}"/>
              </a:ext>
            </a:extLst>
          </p:cNvPr>
          <p:cNvSpPr txBox="1">
            <a:spLocks/>
          </p:cNvSpPr>
          <p:nvPr userDrawn="1"/>
        </p:nvSpPr>
        <p:spPr>
          <a:xfrm>
            <a:off x="4911968" y="6578600"/>
            <a:ext cx="2379785" cy="247651"/>
          </a:xfrm>
          <a:prstGeom prst="rect">
            <a:avLst/>
          </a:prstGeom>
        </p:spPr>
        <p:txBody>
          <a:bodyPr vert="horz" lIns="0" tIns="0" rIns="0" bIns="0" rtlCol="0" anchor="ctr"/>
          <a:lstStyle>
            <a:defPPr>
              <a:defRPr lang="en-US"/>
            </a:defPPr>
            <a:lvl1pPr marL="0" algn="l" defTabSz="457200" rtl="0" eaLnBrk="1" latinLnBrk="0" hangingPunct="1">
              <a:defRPr sz="800" kern="1200">
                <a:solidFill>
                  <a:schemeClr val="tx1"/>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67" b="0"/>
              <a:t>Magelli</a:t>
            </a:r>
            <a:r>
              <a:rPr lang="en-US" sz="1067" b="0" baseline="0"/>
              <a:t> Office of Experiential </a:t>
            </a:r>
            <a:r>
              <a:rPr lang="en-US" sz="1067" b="0"/>
              <a:t>Learning</a:t>
            </a:r>
          </a:p>
        </p:txBody>
      </p:sp>
    </p:spTree>
  </p:cSld>
  <p:clrMap bg1="lt1" tx1="dk1" bg2="lt2" tx2="dk2" accent1="accent1" accent2="accent2" accent3="accent3" accent4="accent4" accent5="accent5" accent6="accent6" hlink="hlink" folHlink="folHlink"/>
  <p:sldLayoutIdLst>
    <p:sldLayoutId id="2147483672" r:id="rId1"/>
    <p:sldLayoutId id="2147483671" r:id="rId2"/>
    <p:sldLayoutId id="2147483658" r:id="rId3"/>
    <p:sldLayoutId id="2147483668" r:id="rId4"/>
    <p:sldLayoutId id="2147483661"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Lst>
  <p:hf hdr="0" dt="0"/>
  <p:txStyles>
    <p:titleStyle>
      <a:lvl1pPr algn="l" defTabSz="609585" rtl="0" eaLnBrk="1" latinLnBrk="0" hangingPunct="1">
        <a:lnSpc>
          <a:spcPct val="90000"/>
        </a:lnSpc>
        <a:spcBef>
          <a:spcPct val="0"/>
        </a:spcBef>
        <a:buNone/>
        <a:defRPr sz="3200" b="1" kern="1200">
          <a:solidFill>
            <a:schemeClr val="tx1"/>
          </a:solidFill>
          <a:latin typeface="Arial" charset="0"/>
          <a:ea typeface="Arial" charset="0"/>
          <a:cs typeface="Arial" charset="0"/>
        </a:defRPr>
      </a:lvl1pPr>
    </p:titleStyle>
    <p:bodyStyle>
      <a:lvl1pPr marL="457189" indent="-457189" algn="l" defTabSz="609585" rtl="0" eaLnBrk="1" latinLnBrk="0" hangingPunct="1">
        <a:spcBef>
          <a:spcPct val="20000"/>
        </a:spcBef>
        <a:buFont typeface="Arial"/>
        <a:buChar char="•"/>
        <a:defRPr sz="2400" kern="1200">
          <a:solidFill>
            <a:schemeClr val="tx1"/>
          </a:solidFill>
          <a:latin typeface="Arial" charset="0"/>
          <a:ea typeface="Arial" charset="0"/>
          <a:cs typeface="Arial" charset="0"/>
        </a:defRPr>
      </a:lvl1pPr>
      <a:lvl2pPr marL="990575" indent="-380990" algn="l" defTabSz="609585" rtl="0" eaLnBrk="1" latinLnBrk="0" hangingPunct="1">
        <a:spcBef>
          <a:spcPct val="20000"/>
        </a:spcBef>
        <a:buFont typeface="Arial"/>
        <a:buChar char="–"/>
        <a:defRPr sz="2133" kern="1200">
          <a:solidFill>
            <a:schemeClr val="tx1"/>
          </a:solidFill>
          <a:latin typeface="Arial" charset="0"/>
          <a:ea typeface="Arial" charset="0"/>
          <a:cs typeface="Arial" charset="0"/>
        </a:defRPr>
      </a:lvl2pPr>
      <a:lvl3pPr marL="1523962" indent="-304792" algn="l" defTabSz="609585" rtl="0" eaLnBrk="1" latinLnBrk="0" hangingPunct="1">
        <a:spcBef>
          <a:spcPct val="20000"/>
        </a:spcBef>
        <a:buFont typeface="Arial"/>
        <a:buChar char="•"/>
        <a:defRPr sz="2133" kern="1200">
          <a:solidFill>
            <a:schemeClr val="tx1"/>
          </a:solidFill>
          <a:latin typeface="Arial" charset="0"/>
          <a:ea typeface="Arial" charset="0"/>
          <a:cs typeface="Arial" charset="0"/>
        </a:defRPr>
      </a:lvl3pPr>
      <a:lvl4pPr marL="2133547" indent="-304792" algn="l" defTabSz="609585" rtl="0" eaLnBrk="1" latinLnBrk="0" hangingPunct="1">
        <a:spcBef>
          <a:spcPct val="20000"/>
        </a:spcBef>
        <a:buFont typeface="Arial"/>
        <a:buChar char="–"/>
        <a:defRPr sz="2133" kern="1200">
          <a:solidFill>
            <a:schemeClr val="tx1"/>
          </a:solidFill>
          <a:latin typeface="Arial" charset="0"/>
          <a:ea typeface="Arial" charset="0"/>
          <a:cs typeface="Arial" charset="0"/>
        </a:defRPr>
      </a:lvl4pPr>
      <a:lvl5pPr marL="2743131" indent="-304792" algn="l" defTabSz="609585" rtl="0" eaLnBrk="1" latinLnBrk="0" hangingPunct="1">
        <a:spcBef>
          <a:spcPct val="20000"/>
        </a:spcBef>
        <a:buFont typeface="Arial"/>
        <a:buChar char="»"/>
        <a:defRPr sz="2133" kern="1200">
          <a:solidFill>
            <a:schemeClr val="tx1"/>
          </a:solidFill>
          <a:latin typeface="Arial" charset="0"/>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4" userDrawn="1">
          <p15:clr>
            <a:srgbClr val="F26B43"/>
          </p15:clr>
        </p15:guide>
        <p15:guide id="2" pos="192" userDrawn="1">
          <p15:clr>
            <a:srgbClr val="F26B43"/>
          </p15:clr>
        </p15:guide>
        <p15:guide id="3" pos="7488" userDrawn="1">
          <p15:clr>
            <a:srgbClr val="F26B43"/>
          </p15:clr>
        </p15:guide>
        <p15:guide id="4" orient="horz" pos="17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7.png"/><Relationship Id="rId2" Type="http://schemas.openxmlformats.org/officeDocument/2006/relationships/image" Target="../media/image20.emf"/><Relationship Id="rId1" Type="http://schemas.openxmlformats.org/officeDocument/2006/relationships/slideLayout" Target="../slideLayouts/slideLayout2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image" Target="../media/image8.png"/><Relationship Id="rId1" Type="http://schemas.openxmlformats.org/officeDocument/2006/relationships/slideLayout" Target="../slideLayouts/slideLayout27.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diagramLayout" Target="../diagrams/layout2.xml"/><Relationship Id="rId7" Type="http://schemas.openxmlformats.org/officeDocument/2006/relationships/image" Target="../media/image10.emf"/><Relationship Id="rId2" Type="http://schemas.openxmlformats.org/officeDocument/2006/relationships/diagramData" Target="../diagrams/data2.xml"/><Relationship Id="rId1" Type="http://schemas.openxmlformats.org/officeDocument/2006/relationships/slideLayout" Target="../slideLayouts/slideLayout2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7.png"/><Relationship Id="rId4" Type="http://schemas.openxmlformats.org/officeDocument/2006/relationships/diagramQuickStyle" Target="../diagrams/quickStyle2.xml"/><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870857" y="2380343"/>
            <a:ext cx="9832948" cy="3200876"/>
          </a:xfrm>
          <a:prstGeom prst="rect">
            <a:avLst/>
          </a:prstGeom>
          <a:solidFill>
            <a:srgbClr val="3B3B3B"/>
          </a:solidFill>
        </p:spPr>
        <p:txBody>
          <a:bodyPr wrap="none" lIns="91440" tIns="45720" rIns="91440" bIns="45720" rtlCol="0" anchor="t">
            <a:spAutoFit/>
          </a:bodyPr>
          <a:lstStyle/>
          <a:p>
            <a:r>
              <a:rPr lang="en-US" sz="6600" dirty="0">
                <a:solidFill>
                  <a:srgbClr val="FF6600"/>
                </a:solidFill>
                <a:latin typeface="Arial"/>
                <a:cs typeface="Arial"/>
              </a:rPr>
              <a:t>Exploratory Data Analysis</a:t>
            </a:r>
          </a:p>
          <a:p>
            <a:r>
              <a:rPr lang="en-US" sz="4000" dirty="0">
                <a:latin typeface="Arial"/>
                <a:cs typeface="Calibri"/>
              </a:rPr>
              <a:t>XYZ Investment</a:t>
            </a:r>
          </a:p>
          <a:p>
            <a:endParaRPr lang="en-US" sz="4000" dirty="0">
              <a:latin typeface="Arial"/>
              <a:cs typeface="Arial"/>
            </a:endParaRPr>
          </a:p>
          <a:p>
            <a:r>
              <a:rPr lang="en-US" sz="2800" b="1" dirty="0">
                <a:latin typeface="Arial"/>
                <a:cs typeface="Calibri"/>
              </a:rPr>
              <a:t>July 6, 2023</a:t>
            </a:r>
          </a:p>
          <a:p>
            <a:r>
              <a:rPr lang="en-US" sz="2800" b="1" dirty="0">
                <a:latin typeface="Arial"/>
                <a:cs typeface="Calibri"/>
              </a:rPr>
              <a:t>Parwinder Singh - LISUM21</a:t>
            </a:r>
          </a:p>
        </p:txBody>
      </p:sp>
    </p:spTree>
    <p:extLst>
      <p:ext uri="{BB962C8B-B14F-4D97-AF65-F5344CB8AC3E}">
        <p14:creationId xmlns:p14="http://schemas.microsoft.com/office/powerpoint/2010/main" val="2437816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4E4-5077-26CC-BF9F-F7E0CA7CCB84}"/>
              </a:ext>
            </a:extLst>
          </p:cNvPr>
          <p:cNvSpPr>
            <a:spLocks noGrp="1"/>
          </p:cNvSpPr>
          <p:nvPr>
            <p:ph type="title"/>
          </p:nvPr>
        </p:nvSpPr>
        <p:spPr/>
        <p:txBody>
          <a:bodyPr>
            <a:normAutofit/>
          </a:bodyPr>
          <a:lstStyle/>
          <a:p>
            <a:r>
              <a:rPr lang="en-US" sz="4000" dirty="0">
                <a:latin typeface="Arial"/>
                <a:cs typeface="Arial"/>
              </a:rPr>
              <a:t>Hypothesis 3: Yellow Cab predicted to have more profits.</a:t>
            </a:r>
          </a:p>
        </p:txBody>
      </p:sp>
      <p:sp>
        <p:nvSpPr>
          <p:cNvPr id="3" name="Content Placeholder 2">
            <a:extLst>
              <a:ext uri="{FF2B5EF4-FFF2-40B4-BE49-F238E27FC236}">
                <a16:creationId xmlns:a16="http://schemas.microsoft.com/office/drawing/2014/main" id="{F04F1A02-F81D-8870-BFFA-915725BD2CE2}"/>
              </a:ext>
            </a:extLst>
          </p:cNvPr>
          <p:cNvSpPr>
            <a:spLocks noGrp="1"/>
          </p:cNvSpPr>
          <p:nvPr>
            <p:ph idx="1"/>
          </p:nvPr>
        </p:nvSpPr>
        <p:spPr/>
        <p:txBody>
          <a:bodyPr vert="horz" lIns="91440" tIns="45720" rIns="91440" bIns="45720" rtlCol="0" anchor="ctr">
            <a:normAutofit/>
          </a:bodyPr>
          <a:lstStyle/>
          <a:p>
            <a:r>
              <a:rPr lang="en-US" dirty="0">
                <a:latin typeface="Arial"/>
                <a:cs typeface="Arial"/>
              </a:rPr>
              <a:t>Predict profits in the future for both cab companies via Linear Regression models</a:t>
            </a:r>
            <a:endParaRPr lang="en-US" dirty="0">
              <a:latin typeface="Calibri" panose="020F0502020204030204"/>
              <a:cs typeface="Calibri" panose="020F0502020204030204"/>
            </a:endParaRPr>
          </a:p>
          <a:p>
            <a:r>
              <a:rPr lang="en-US" dirty="0">
                <a:latin typeface="Arial"/>
                <a:cs typeface="Arial"/>
              </a:rPr>
              <a:t>Aggregated KM Travelled and Profit (Price Charged – Cost of Trip)</a:t>
            </a:r>
          </a:p>
          <a:p>
            <a:r>
              <a:rPr lang="en-US" dirty="0">
                <a:latin typeface="Arial"/>
                <a:cs typeface="Arial"/>
              </a:rPr>
              <a:t>Grouped by Customer ID then Company in order to see each Customer IDs metrics with each company</a:t>
            </a:r>
          </a:p>
          <a:p>
            <a:r>
              <a:rPr lang="en-US" dirty="0">
                <a:latin typeface="Arial"/>
                <a:cs typeface="Arial"/>
              </a:rPr>
              <a:t>Used the Profit and KM Travelled variables for the model</a:t>
            </a:r>
          </a:p>
          <a:p>
            <a:endParaRPr lang="en-US" dirty="0">
              <a:latin typeface="Arial"/>
              <a:cs typeface="Arial"/>
            </a:endParaRPr>
          </a:p>
        </p:txBody>
      </p:sp>
    </p:spTree>
    <p:extLst>
      <p:ext uri="{BB962C8B-B14F-4D97-AF65-F5344CB8AC3E}">
        <p14:creationId xmlns:p14="http://schemas.microsoft.com/office/powerpoint/2010/main" val="235993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8">
            <a:extLst>
              <a:ext uri="{FF2B5EF4-FFF2-40B4-BE49-F238E27FC236}">
                <a16:creationId xmlns:a16="http://schemas.microsoft.com/office/drawing/2014/main" id="{54CBB6F1-4733-7DFB-49D6-233BCF3C8E08}"/>
              </a:ext>
            </a:extLst>
          </p:cNvPr>
          <p:cNvSpPr>
            <a:spLocks noGrp="1"/>
          </p:cNvSpPr>
          <p:nvPr>
            <p:ph idx="1"/>
          </p:nvPr>
        </p:nvSpPr>
        <p:spPr>
          <a:xfrm>
            <a:off x="788043" y="4377188"/>
            <a:ext cx="5178960" cy="1680519"/>
          </a:xfrm>
        </p:spPr>
        <p:txBody>
          <a:bodyPr vert="horz" lIns="91440" tIns="45720" rIns="91440" bIns="45720" rtlCol="0" anchor="t">
            <a:normAutofit/>
          </a:bodyPr>
          <a:lstStyle/>
          <a:p>
            <a:r>
              <a:rPr lang="en-US" sz="2000" dirty="0">
                <a:latin typeface="Arial"/>
                <a:cs typeface="Arial"/>
              </a:rPr>
              <a:t>As shown above, Yellow Cab is predicted to have more high KM rides and earn more profit compared to Pink Cab</a:t>
            </a:r>
          </a:p>
          <a:p>
            <a:r>
              <a:rPr lang="en-US" sz="2000" dirty="0">
                <a:latin typeface="Arial"/>
                <a:cs typeface="Arial"/>
              </a:rPr>
              <a:t>Investment should go to Yellow Cab due to customer and business success</a:t>
            </a:r>
          </a:p>
        </p:txBody>
      </p:sp>
      <p:pic>
        <p:nvPicPr>
          <p:cNvPr id="5" name="Picture 5" descr="A graph of black lines and orange dots&#10;&#10;Description automatically generated">
            <a:extLst>
              <a:ext uri="{FF2B5EF4-FFF2-40B4-BE49-F238E27FC236}">
                <a16:creationId xmlns:a16="http://schemas.microsoft.com/office/drawing/2014/main" id="{9DD77294-EC85-1977-2BAB-34632047B02E}"/>
              </a:ext>
            </a:extLst>
          </p:cNvPr>
          <p:cNvPicPr>
            <a:picLocks noChangeAspect="1"/>
          </p:cNvPicPr>
          <p:nvPr/>
        </p:nvPicPr>
        <p:blipFill>
          <a:blip r:embed="rId2"/>
          <a:stretch>
            <a:fillRect/>
          </a:stretch>
        </p:blipFill>
        <p:spPr>
          <a:xfrm>
            <a:off x="6164147" y="371468"/>
            <a:ext cx="4931756" cy="3711146"/>
          </a:xfrm>
          <a:prstGeom prst="rect">
            <a:avLst/>
          </a:prstGeom>
        </p:spPr>
      </p:pic>
      <p:pic>
        <p:nvPicPr>
          <p:cNvPr id="4" name="Picture 4" descr="A graph of a graph&#10;&#10;Description automatically generated">
            <a:extLst>
              <a:ext uri="{FF2B5EF4-FFF2-40B4-BE49-F238E27FC236}">
                <a16:creationId xmlns:a16="http://schemas.microsoft.com/office/drawing/2014/main" id="{804ED3AE-46B1-01CF-EB70-C79AF0C6FBD3}"/>
              </a:ext>
            </a:extLst>
          </p:cNvPr>
          <p:cNvPicPr>
            <a:picLocks noChangeAspect="1"/>
          </p:cNvPicPr>
          <p:nvPr/>
        </p:nvPicPr>
        <p:blipFill>
          <a:blip r:embed="rId3"/>
          <a:stretch>
            <a:fillRect/>
          </a:stretch>
        </p:blipFill>
        <p:spPr>
          <a:xfrm>
            <a:off x="1012497" y="371469"/>
            <a:ext cx="5083762" cy="3711146"/>
          </a:xfrm>
          <a:prstGeom prst="rect">
            <a:avLst/>
          </a:prstGeom>
        </p:spPr>
      </p:pic>
    </p:spTree>
    <p:extLst>
      <p:ext uri="{BB962C8B-B14F-4D97-AF65-F5344CB8AC3E}">
        <p14:creationId xmlns:p14="http://schemas.microsoft.com/office/powerpoint/2010/main" val="2354761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4E4-5077-26CC-BF9F-F7E0CA7CCB84}"/>
              </a:ext>
            </a:extLst>
          </p:cNvPr>
          <p:cNvSpPr>
            <a:spLocks noGrp="1"/>
          </p:cNvSpPr>
          <p:nvPr>
            <p:ph type="title"/>
          </p:nvPr>
        </p:nvSpPr>
        <p:spPr/>
        <p:txBody>
          <a:bodyPr>
            <a:normAutofit/>
          </a:bodyPr>
          <a:lstStyle/>
          <a:p>
            <a:r>
              <a:rPr lang="en-US" sz="4000" dirty="0">
                <a:latin typeface="Arial"/>
                <a:cs typeface="Arial"/>
              </a:rPr>
              <a:t>Hypothesis 4: Pink Cab predicted to have less expenses.</a:t>
            </a:r>
          </a:p>
        </p:txBody>
      </p:sp>
      <p:sp>
        <p:nvSpPr>
          <p:cNvPr id="3" name="Content Placeholder 2">
            <a:extLst>
              <a:ext uri="{FF2B5EF4-FFF2-40B4-BE49-F238E27FC236}">
                <a16:creationId xmlns:a16="http://schemas.microsoft.com/office/drawing/2014/main" id="{F04F1A02-F81D-8870-BFFA-915725BD2CE2}"/>
              </a:ext>
            </a:extLst>
          </p:cNvPr>
          <p:cNvSpPr>
            <a:spLocks noGrp="1"/>
          </p:cNvSpPr>
          <p:nvPr>
            <p:ph idx="1"/>
          </p:nvPr>
        </p:nvSpPr>
        <p:spPr>
          <a:xfrm>
            <a:off x="838200" y="1580235"/>
            <a:ext cx="10515600" cy="4351338"/>
          </a:xfrm>
        </p:spPr>
        <p:txBody>
          <a:bodyPr vert="horz" lIns="91440" tIns="45720" rIns="91440" bIns="45720" rtlCol="0" anchor="ctr">
            <a:normAutofit/>
          </a:bodyPr>
          <a:lstStyle/>
          <a:p>
            <a:r>
              <a:rPr lang="en-US" dirty="0">
                <a:latin typeface="Arial"/>
                <a:cs typeface="Arial"/>
              </a:rPr>
              <a:t>Predict profits in the future for both cab companies via a Linear Regression model</a:t>
            </a:r>
            <a:endParaRPr lang="en-US" dirty="0">
              <a:latin typeface="Calibri" panose="020F0502020204030204"/>
              <a:cs typeface="Calibri" panose="020F0502020204030204"/>
            </a:endParaRPr>
          </a:p>
          <a:p>
            <a:r>
              <a:rPr lang="en-US" dirty="0">
                <a:latin typeface="Arial"/>
                <a:cs typeface="Arial"/>
              </a:rPr>
              <a:t>Aggregated KM Travelled and Cost of Trip</a:t>
            </a:r>
          </a:p>
          <a:p>
            <a:pPr lvl="1"/>
            <a:r>
              <a:rPr lang="en-US" dirty="0">
                <a:latin typeface="Arial"/>
                <a:cs typeface="Arial"/>
              </a:rPr>
              <a:t>Assumption: Cost of Trip stands for overall expenses</a:t>
            </a:r>
          </a:p>
          <a:p>
            <a:r>
              <a:rPr lang="en-US" dirty="0">
                <a:latin typeface="Arial"/>
                <a:cs typeface="Arial"/>
              </a:rPr>
              <a:t>Grouped by Customer ID and Company</a:t>
            </a:r>
          </a:p>
          <a:p>
            <a:r>
              <a:rPr lang="en-US" dirty="0">
                <a:latin typeface="Arial"/>
                <a:cs typeface="Arial"/>
              </a:rPr>
              <a:t>Used the Cost of Trip and KM Travelled variables for the model</a:t>
            </a:r>
          </a:p>
          <a:p>
            <a:endParaRPr lang="en-US" dirty="0">
              <a:latin typeface="Arial"/>
              <a:cs typeface="Arial"/>
            </a:endParaRPr>
          </a:p>
        </p:txBody>
      </p:sp>
    </p:spTree>
    <p:extLst>
      <p:ext uri="{BB962C8B-B14F-4D97-AF65-F5344CB8AC3E}">
        <p14:creationId xmlns:p14="http://schemas.microsoft.com/office/powerpoint/2010/main" val="193440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graph of a graph&#10;&#10;Description automatically generated">
            <a:extLst>
              <a:ext uri="{FF2B5EF4-FFF2-40B4-BE49-F238E27FC236}">
                <a16:creationId xmlns:a16="http://schemas.microsoft.com/office/drawing/2014/main" id="{BE2A2D1F-A191-10F2-9822-EC85564B6F1E}"/>
              </a:ext>
            </a:extLst>
          </p:cNvPr>
          <p:cNvPicPr>
            <a:picLocks noGrp="1" noChangeAspect="1"/>
          </p:cNvPicPr>
          <p:nvPr>
            <p:ph idx="1"/>
          </p:nvPr>
        </p:nvPicPr>
        <p:blipFill>
          <a:blip r:embed="rId2"/>
          <a:stretch>
            <a:fillRect/>
          </a:stretch>
        </p:blipFill>
        <p:spPr>
          <a:xfrm>
            <a:off x="489488" y="203863"/>
            <a:ext cx="6783091" cy="4366050"/>
          </a:xfrm>
        </p:spPr>
      </p:pic>
      <p:sp>
        <p:nvSpPr>
          <p:cNvPr id="5" name="TextBox 4">
            <a:extLst>
              <a:ext uri="{FF2B5EF4-FFF2-40B4-BE49-F238E27FC236}">
                <a16:creationId xmlns:a16="http://schemas.microsoft.com/office/drawing/2014/main" id="{789F9CF9-46B7-ED2A-E897-F8E1C1664E2E}"/>
              </a:ext>
            </a:extLst>
          </p:cNvPr>
          <p:cNvSpPr txBox="1"/>
          <p:nvPr/>
        </p:nvSpPr>
        <p:spPr>
          <a:xfrm>
            <a:off x="7361695" y="439118"/>
            <a:ext cx="4287864"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Arial"/>
                <a:cs typeface="Calibri" panose="020F0502020204030204"/>
              </a:rPr>
              <a:t>Valuable Insights:</a:t>
            </a:r>
          </a:p>
          <a:p>
            <a:pPr marL="285750" indent="-285750">
              <a:buFont typeface="Arial"/>
              <a:buChar char="•"/>
            </a:pPr>
            <a:r>
              <a:rPr lang="en-US" sz="2400" dirty="0">
                <a:latin typeface="Arial"/>
                <a:cs typeface="Calibri" panose="020F0502020204030204"/>
              </a:rPr>
              <a:t>Yellow Cab predicted to have higher expense count</a:t>
            </a:r>
            <a:endParaRPr lang="en-US"/>
          </a:p>
          <a:p>
            <a:pPr marL="285750" indent="-285750">
              <a:buFont typeface="Arial"/>
              <a:buChar char="•"/>
            </a:pPr>
            <a:r>
              <a:rPr lang="en-US" sz="2400" dirty="0">
                <a:latin typeface="Arial"/>
                <a:cs typeface="Calibri" panose="020F0502020204030204"/>
              </a:rPr>
              <a:t>Consider:</a:t>
            </a:r>
          </a:p>
          <a:p>
            <a:pPr marL="742950" lvl="1" indent="-285750">
              <a:buFont typeface="Arial"/>
              <a:buChar char="•"/>
            </a:pPr>
            <a:r>
              <a:rPr lang="en-US" sz="2400" dirty="0">
                <a:latin typeface="Arial"/>
                <a:cs typeface="Calibri" panose="020F0502020204030204"/>
              </a:rPr>
              <a:t>Yellow Cab transaction count is 274,681 and Pink Cab has 84,711</a:t>
            </a:r>
          </a:p>
          <a:p>
            <a:pPr marL="742950" lvl="1" indent="-285750">
              <a:buFont typeface="Arial"/>
              <a:buChar char="•"/>
            </a:pPr>
            <a:r>
              <a:rPr lang="en-US" sz="2400" dirty="0">
                <a:latin typeface="Arial"/>
                <a:cs typeface="Calibri" panose="020F0502020204030204"/>
              </a:rPr>
              <a:t>Yellow Cab has $40 million more in profit</a:t>
            </a:r>
          </a:p>
          <a:p>
            <a:pPr marL="742950" lvl="1" indent="-285750">
              <a:buFont typeface="Arial"/>
              <a:buChar char="•"/>
            </a:pPr>
            <a:r>
              <a:rPr lang="en-US" sz="2400" dirty="0">
                <a:latin typeface="Arial"/>
                <a:cs typeface="Calibri" panose="020F0502020204030204"/>
              </a:rPr>
              <a:t>Of course, Yellow Cab will have more expenses</a:t>
            </a:r>
          </a:p>
        </p:txBody>
      </p:sp>
      <p:sp>
        <p:nvSpPr>
          <p:cNvPr id="6" name="TextBox 5">
            <a:extLst>
              <a:ext uri="{FF2B5EF4-FFF2-40B4-BE49-F238E27FC236}">
                <a16:creationId xmlns:a16="http://schemas.microsoft.com/office/drawing/2014/main" id="{09F7B81C-3CE6-4E91-20FD-ECA6B0B55D1D}"/>
              </a:ext>
            </a:extLst>
          </p:cNvPr>
          <p:cNvSpPr txBox="1"/>
          <p:nvPr/>
        </p:nvSpPr>
        <p:spPr>
          <a:xfrm>
            <a:off x="1201118" y="4429931"/>
            <a:ext cx="601850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rial"/>
                <a:cs typeface="Arial"/>
              </a:rPr>
              <a:t>However, Pink Cab has 32,330 unique customers and Yellow Cab has 39,896 unique customers. If an investment were to go into Pink Cab, you can experience more growth in the company while keeping expenses low and taking some of the business from Yellow Cab.  </a:t>
            </a:r>
          </a:p>
        </p:txBody>
      </p:sp>
    </p:spTree>
    <p:extLst>
      <p:ext uri="{BB962C8B-B14F-4D97-AF65-F5344CB8AC3E}">
        <p14:creationId xmlns:p14="http://schemas.microsoft.com/office/powerpoint/2010/main" val="16849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60787" y="2272564"/>
            <a:ext cx="6332653" cy="823665"/>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254000" cap="rnd">
            <a:solidFill>
              <a:schemeClr val="accent3"/>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 name="Freeform 7"/>
          <p:cNvSpPr/>
          <p:nvPr/>
        </p:nvSpPr>
        <p:spPr>
          <a:xfrm>
            <a:off x="154329" y="2620489"/>
            <a:ext cx="8613228" cy="803540"/>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254000" cap="rnd">
            <a:solidFill>
              <a:schemeClr val="accent1"/>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cxnSp>
        <p:nvCxnSpPr>
          <p:cNvPr id="11" name="Straight Connector 10"/>
          <p:cNvCxnSpPr>
            <a:cxnSpLocks/>
          </p:cNvCxnSpPr>
          <p:nvPr/>
        </p:nvCxnSpPr>
        <p:spPr>
          <a:xfrm>
            <a:off x="160786" y="3756820"/>
            <a:ext cx="9738373" cy="0"/>
          </a:xfrm>
          <a:prstGeom prst="line">
            <a:avLst/>
          </a:prstGeom>
          <a:ln w="2540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flipV="1">
            <a:off x="134957" y="4382733"/>
            <a:ext cx="5472484" cy="836580"/>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254000" cap="rnd">
            <a:solidFill>
              <a:schemeClr val="tx1"/>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Freeform 13"/>
          <p:cNvSpPr/>
          <p:nvPr/>
        </p:nvSpPr>
        <p:spPr>
          <a:xfrm flipV="1">
            <a:off x="154983" y="4074303"/>
            <a:ext cx="7629271" cy="797083"/>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254000" cap="rnd">
            <a:solidFill>
              <a:schemeClr val="accent4"/>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Freeform 18"/>
          <p:cNvSpPr/>
          <p:nvPr/>
        </p:nvSpPr>
        <p:spPr>
          <a:xfrm>
            <a:off x="156705" y="1887546"/>
            <a:ext cx="3920328" cy="890973"/>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2540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Rectangle 21"/>
          <p:cNvSpPr/>
          <p:nvPr/>
        </p:nvSpPr>
        <p:spPr>
          <a:xfrm>
            <a:off x="1414754" y="1307710"/>
            <a:ext cx="2645310" cy="646331"/>
          </a:xfrm>
          <a:prstGeom prst="rect">
            <a:avLst/>
          </a:prstGeom>
        </p:spPr>
        <p:txBody>
          <a:bodyPr wrap="square" lIns="91440" tIns="45720" rIns="91440" bIns="45720" anchor="t">
            <a:spAutoFit/>
          </a:bodyPr>
          <a:lstStyle/>
          <a:p>
            <a:pPr algn="r"/>
            <a:r>
              <a:rPr lang="en-US" sz="1200" dirty="0"/>
              <a:t>Chose the most profitable group by analyzing low-income versus middle-income classes</a:t>
            </a:r>
            <a:endParaRPr lang="en-US" sz="1200" dirty="0">
              <a:cs typeface="Arial"/>
            </a:endParaRPr>
          </a:p>
        </p:txBody>
      </p:sp>
      <p:sp>
        <p:nvSpPr>
          <p:cNvPr id="24" name="Rectangle 23"/>
          <p:cNvSpPr/>
          <p:nvPr/>
        </p:nvSpPr>
        <p:spPr>
          <a:xfrm>
            <a:off x="4851622" y="1550140"/>
            <a:ext cx="1572081" cy="646331"/>
          </a:xfrm>
          <a:prstGeom prst="rect">
            <a:avLst/>
          </a:prstGeom>
        </p:spPr>
        <p:txBody>
          <a:bodyPr wrap="square" lIns="91440" tIns="45720" rIns="91440" bIns="45720" anchor="t">
            <a:spAutoFit/>
          </a:bodyPr>
          <a:lstStyle/>
          <a:p>
            <a:pPr algn="r"/>
            <a:r>
              <a:rPr lang="en-US" sz="1200" dirty="0"/>
              <a:t>Chose to analyze 35-45-year-olds in chosen group</a:t>
            </a:r>
            <a:endParaRPr lang="en-US" dirty="0"/>
          </a:p>
        </p:txBody>
      </p:sp>
      <p:sp>
        <p:nvSpPr>
          <p:cNvPr id="26" name="Rectangle 25"/>
          <p:cNvSpPr/>
          <p:nvPr/>
        </p:nvSpPr>
        <p:spPr>
          <a:xfrm>
            <a:off x="7227399" y="1763739"/>
            <a:ext cx="1492848" cy="646331"/>
          </a:xfrm>
          <a:prstGeom prst="rect">
            <a:avLst/>
          </a:prstGeom>
        </p:spPr>
        <p:txBody>
          <a:bodyPr wrap="square" lIns="91440" tIns="45720" rIns="91440" bIns="45720" anchor="t">
            <a:spAutoFit/>
          </a:bodyPr>
          <a:lstStyle/>
          <a:p>
            <a:pPr algn="r"/>
            <a:r>
              <a:rPr lang="en-US" sz="1200" dirty="0"/>
              <a:t>Linear Regression Model between two chosen variables</a:t>
            </a:r>
            <a:endParaRPr lang="en-US" dirty="0"/>
          </a:p>
        </p:txBody>
      </p:sp>
      <p:sp>
        <p:nvSpPr>
          <p:cNvPr id="31" name="Rectangle 30"/>
          <p:cNvSpPr/>
          <p:nvPr/>
        </p:nvSpPr>
        <p:spPr>
          <a:xfrm>
            <a:off x="3227295" y="5288650"/>
            <a:ext cx="2274547" cy="461665"/>
          </a:xfrm>
          <a:prstGeom prst="rect">
            <a:avLst/>
          </a:prstGeom>
        </p:spPr>
        <p:txBody>
          <a:bodyPr wrap="square" lIns="91440" tIns="45720" rIns="91440" bIns="45720" anchor="t">
            <a:spAutoFit/>
          </a:bodyPr>
          <a:lstStyle/>
          <a:p>
            <a:pPr algn="r"/>
            <a:r>
              <a:rPr lang="en-US" sz="1200" dirty="0">
                <a:cs typeface="Arial"/>
              </a:rPr>
              <a:t>Filtered out Transaction and Customer IDs</a:t>
            </a:r>
          </a:p>
        </p:txBody>
      </p:sp>
      <p:sp>
        <p:nvSpPr>
          <p:cNvPr id="32" name="Rectangle 31"/>
          <p:cNvSpPr/>
          <p:nvPr/>
        </p:nvSpPr>
        <p:spPr>
          <a:xfrm>
            <a:off x="6207659" y="5106042"/>
            <a:ext cx="1477836" cy="646331"/>
          </a:xfrm>
          <a:prstGeom prst="rect">
            <a:avLst/>
          </a:prstGeom>
        </p:spPr>
        <p:txBody>
          <a:bodyPr wrap="square" lIns="91440" tIns="45720" rIns="91440" bIns="45720" anchor="t">
            <a:spAutoFit/>
          </a:bodyPr>
          <a:lstStyle/>
          <a:p>
            <a:pPr algn="r"/>
            <a:r>
              <a:rPr lang="en-US" sz="1200" dirty="0"/>
              <a:t>Aggregated 'KM Travelled' and 'Profit'</a:t>
            </a:r>
            <a:endParaRPr lang="en-US" dirty="0"/>
          </a:p>
        </p:txBody>
      </p:sp>
      <p:sp>
        <p:nvSpPr>
          <p:cNvPr id="33" name="Rectangle 32"/>
          <p:cNvSpPr/>
          <p:nvPr/>
        </p:nvSpPr>
        <p:spPr>
          <a:xfrm>
            <a:off x="9836184" y="3425564"/>
            <a:ext cx="2051016" cy="1061829"/>
          </a:xfrm>
          <a:prstGeom prst="rect">
            <a:avLst/>
          </a:prstGeom>
        </p:spPr>
        <p:txBody>
          <a:bodyPr wrap="square" lIns="91440" tIns="45720" rIns="91440" bIns="45720" anchor="t">
            <a:spAutoFit/>
          </a:bodyPr>
          <a:lstStyle/>
          <a:p>
            <a:pPr algn="ctr"/>
            <a:r>
              <a:rPr lang="en-US" sz="2100" dirty="0"/>
              <a:t>Yellow Cab should be invested in</a:t>
            </a:r>
            <a:endParaRPr lang="en-US" dirty="0"/>
          </a:p>
        </p:txBody>
      </p:sp>
      <p:sp>
        <p:nvSpPr>
          <p:cNvPr id="27" name="Oval 26"/>
          <p:cNvSpPr/>
          <p:nvPr/>
        </p:nvSpPr>
        <p:spPr>
          <a:xfrm>
            <a:off x="8773093" y="1893681"/>
            <a:ext cx="727780" cy="72778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3200" dirty="0">
                <a:solidFill>
                  <a:schemeClr val="bg1"/>
                </a:solidFill>
                <a:cs typeface="Arial"/>
              </a:rPr>
              <a:t>V</a:t>
            </a:r>
          </a:p>
        </p:txBody>
      </p:sp>
      <p:sp>
        <p:nvSpPr>
          <p:cNvPr id="30" name="Oval 29"/>
          <p:cNvSpPr/>
          <p:nvPr/>
        </p:nvSpPr>
        <p:spPr>
          <a:xfrm>
            <a:off x="5544455" y="5111253"/>
            <a:ext cx="727780" cy="72778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3200" dirty="0">
                <a:solidFill>
                  <a:schemeClr val="bg1"/>
                </a:solidFill>
                <a:cs typeface="Arial"/>
              </a:rPr>
              <a:t>II</a:t>
            </a:r>
          </a:p>
        </p:txBody>
      </p:sp>
      <p:sp>
        <p:nvSpPr>
          <p:cNvPr id="25" name="Oval 24"/>
          <p:cNvSpPr/>
          <p:nvPr/>
        </p:nvSpPr>
        <p:spPr>
          <a:xfrm>
            <a:off x="6493162" y="1559677"/>
            <a:ext cx="740695" cy="72778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3200" dirty="0">
                <a:solidFill>
                  <a:schemeClr val="bg1"/>
                </a:solidFill>
                <a:cs typeface="Arial"/>
              </a:rPr>
              <a:t>III</a:t>
            </a:r>
          </a:p>
        </p:txBody>
      </p:sp>
      <p:sp>
        <p:nvSpPr>
          <p:cNvPr id="23" name="Oval 22"/>
          <p:cNvSpPr/>
          <p:nvPr/>
        </p:nvSpPr>
        <p:spPr>
          <a:xfrm>
            <a:off x="4070997" y="1294153"/>
            <a:ext cx="727780" cy="72778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3200" dirty="0">
                <a:solidFill>
                  <a:schemeClr val="bg1"/>
                </a:solidFill>
                <a:cs typeface="Arial"/>
              </a:rPr>
              <a:t>I</a:t>
            </a:r>
            <a:endParaRPr lang="en-US" sz="3200">
              <a:solidFill>
                <a:schemeClr val="bg1"/>
              </a:solidFill>
              <a:cs typeface="Arial"/>
            </a:endParaRPr>
          </a:p>
        </p:txBody>
      </p:sp>
      <p:sp>
        <p:nvSpPr>
          <p:cNvPr id="29" name="Oval 28"/>
          <p:cNvSpPr/>
          <p:nvPr/>
        </p:nvSpPr>
        <p:spPr>
          <a:xfrm>
            <a:off x="7744541" y="4742950"/>
            <a:ext cx="805271" cy="72778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3200" dirty="0">
                <a:solidFill>
                  <a:schemeClr val="bg1"/>
                </a:solidFill>
                <a:cs typeface="Arial"/>
              </a:rPr>
              <a:t>IV</a:t>
            </a:r>
            <a:endParaRPr lang="en-US" sz="3200">
              <a:solidFill>
                <a:schemeClr val="bg1"/>
              </a:solidFill>
              <a:cs typeface="Arial"/>
            </a:endParaRPr>
          </a:p>
        </p:txBody>
      </p:sp>
      <p:sp>
        <p:nvSpPr>
          <p:cNvPr id="36" name="Freeform 138"/>
          <p:cNvSpPr>
            <a:spLocks noEditPoints="1"/>
          </p:cNvSpPr>
          <p:nvPr/>
        </p:nvSpPr>
        <p:spPr bwMode="auto">
          <a:xfrm>
            <a:off x="9309379" y="3535364"/>
            <a:ext cx="414469" cy="364505"/>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 name="Title 4">
            <a:extLst>
              <a:ext uri="{FF2B5EF4-FFF2-40B4-BE49-F238E27FC236}">
                <a16:creationId xmlns:a16="http://schemas.microsoft.com/office/drawing/2014/main" id="{50FBD87B-BAF7-EE4A-97E9-A0E505A9F6F8}"/>
              </a:ext>
            </a:extLst>
          </p:cNvPr>
          <p:cNvSpPr>
            <a:spLocks noGrp="1"/>
          </p:cNvSpPr>
          <p:nvPr>
            <p:ph type="title"/>
          </p:nvPr>
        </p:nvSpPr>
        <p:spPr/>
        <p:txBody>
          <a:bodyPr/>
          <a:lstStyle/>
          <a:p>
            <a:r>
              <a:rPr lang="en-US" dirty="0">
                <a:latin typeface="Arial"/>
                <a:cs typeface="Arial"/>
              </a:rPr>
              <a:t>Hypothesis 5</a:t>
            </a:r>
            <a:endParaRPr lang="en-US" dirty="0"/>
          </a:p>
        </p:txBody>
      </p:sp>
      <p:sp>
        <p:nvSpPr>
          <p:cNvPr id="7" name="Text Placeholder 6">
            <a:extLst>
              <a:ext uri="{FF2B5EF4-FFF2-40B4-BE49-F238E27FC236}">
                <a16:creationId xmlns:a16="http://schemas.microsoft.com/office/drawing/2014/main" id="{F79F2766-DBDB-4140-A169-EB7F64BA66E5}"/>
              </a:ext>
            </a:extLst>
          </p:cNvPr>
          <p:cNvSpPr>
            <a:spLocks noGrp="1"/>
          </p:cNvSpPr>
          <p:nvPr>
            <p:ph type="body" sz="quarter" idx="10"/>
          </p:nvPr>
        </p:nvSpPr>
        <p:spPr/>
        <p:txBody>
          <a:bodyPr/>
          <a:lstStyle/>
          <a:p>
            <a:r>
              <a:rPr lang="en-US" sz="1850" dirty="0">
                <a:latin typeface="Arial"/>
                <a:cs typeface="Arial"/>
              </a:rPr>
              <a:t>Yellow Cab will have higher profits in future from the filtered group of 35 – 45-year-olds</a:t>
            </a:r>
            <a:endParaRPr lang="en-US" dirty="0"/>
          </a:p>
        </p:txBody>
      </p:sp>
      <p:pic>
        <p:nvPicPr>
          <p:cNvPr id="3" name="Picture 2" descr="A black and orange rectangle with white text&#10;&#10;Description automatically generated">
            <a:extLst>
              <a:ext uri="{FF2B5EF4-FFF2-40B4-BE49-F238E27FC236}">
                <a16:creationId xmlns:a16="http://schemas.microsoft.com/office/drawing/2014/main" id="{96C1DC41-F84C-32E5-B14A-163403437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1" y="-1097644"/>
            <a:ext cx="2079169" cy="3634016"/>
          </a:xfrm>
          <a:prstGeom prst="rect">
            <a:avLst/>
          </a:prstGeom>
        </p:spPr>
      </p:pic>
    </p:spTree>
    <p:extLst>
      <p:ext uri="{BB962C8B-B14F-4D97-AF65-F5344CB8AC3E}">
        <p14:creationId xmlns:p14="http://schemas.microsoft.com/office/powerpoint/2010/main" val="2784636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of a graph&#10;&#10;Description automatically generated">
            <a:extLst>
              <a:ext uri="{FF2B5EF4-FFF2-40B4-BE49-F238E27FC236}">
                <a16:creationId xmlns:a16="http://schemas.microsoft.com/office/drawing/2014/main" id="{745F1451-DD7F-7DE3-31F0-5029A3745E1C}"/>
              </a:ext>
            </a:extLst>
          </p:cNvPr>
          <p:cNvPicPr>
            <a:picLocks noGrp="1" noChangeAspect="1"/>
          </p:cNvPicPr>
          <p:nvPr>
            <p:ph type="pic" idx="1"/>
          </p:nvPr>
        </p:nvPicPr>
        <p:blipFill>
          <a:blip r:embed="rId2"/>
          <a:srcRect l="10789" r="10789"/>
          <a:stretch/>
        </p:blipFill>
        <p:spPr>
          <a:xfrm>
            <a:off x="5183188" y="218967"/>
            <a:ext cx="6172200" cy="4873625"/>
          </a:xfrm>
        </p:spPr>
      </p:pic>
      <p:sp>
        <p:nvSpPr>
          <p:cNvPr id="4" name="Text Placeholder 3">
            <a:extLst>
              <a:ext uri="{FF2B5EF4-FFF2-40B4-BE49-F238E27FC236}">
                <a16:creationId xmlns:a16="http://schemas.microsoft.com/office/drawing/2014/main" id="{27744B42-C718-6726-FFE0-6CEC806E7AF7}"/>
              </a:ext>
            </a:extLst>
          </p:cNvPr>
          <p:cNvSpPr>
            <a:spLocks noGrp="1"/>
          </p:cNvSpPr>
          <p:nvPr>
            <p:ph type="body" sz="half" idx="2"/>
          </p:nvPr>
        </p:nvSpPr>
        <p:spPr>
          <a:xfrm>
            <a:off x="839788" y="991892"/>
            <a:ext cx="3932237" cy="5522858"/>
          </a:xfrm>
        </p:spPr>
        <p:txBody>
          <a:bodyPr vert="horz" lIns="91440" tIns="45720" rIns="91440" bIns="45720" rtlCol="0" anchor="t">
            <a:normAutofit/>
          </a:bodyPr>
          <a:lstStyle/>
          <a:p>
            <a:pPr marL="285750" indent="-285750">
              <a:buChar char="•"/>
            </a:pPr>
            <a:r>
              <a:rPr lang="en-US" sz="1800" dirty="0">
                <a:latin typeface="Arial"/>
                <a:ea typeface="Calibri" panose="020F0502020204030204"/>
                <a:cs typeface="Calibri" panose="020F0502020204030204"/>
              </a:rPr>
              <a:t>Analyzed low-income class</a:t>
            </a:r>
          </a:p>
          <a:p>
            <a:pPr marL="742950" lvl="1" indent="-285750">
              <a:buChar char="•"/>
            </a:pPr>
            <a:r>
              <a:rPr lang="en-US" sz="1600" dirty="0">
                <a:latin typeface="Arial"/>
                <a:ea typeface="Calibri" panose="020F0502020204030204"/>
                <a:cs typeface="Calibri" panose="020F0502020204030204"/>
              </a:rPr>
              <a:t>Both companies had low profits, chose not to analyze this class by itself</a:t>
            </a:r>
          </a:p>
          <a:p>
            <a:pPr marL="285750" indent="-285750">
              <a:buChar char="•"/>
            </a:pPr>
            <a:r>
              <a:rPr lang="en-US" sz="1800" dirty="0">
                <a:latin typeface="Arial"/>
                <a:ea typeface="Calibri" panose="020F0502020204030204"/>
                <a:cs typeface="Calibri" panose="020F0502020204030204"/>
              </a:rPr>
              <a:t>Initially started with:</a:t>
            </a:r>
            <a:endParaRPr lang="en-US" dirty="0">
              <a:ea typeface="Calibri"/>
              <a:cs typeface="Calibri"/>
            </a:endParaRPr>
          </a:p>
          <a:p>
            <a:pPr marL="742950" lvl="1" indent="-285750">
              <a:buChar char="•"/>
            </a:pPr>
            <a:r>
              <a:rPr lang="en-US" sz="1600" dirty="0">
                <a:latin typeface="Arial"/>
                <a:ea typeface="Calibri" panose="020F0502020204030204"/>
                <a:cs typeface="Calibri" panose="020F0502020204030204"/>
              </a:rPr>
              <a:t>Transaction Count </a:t>
            </a:r>
          </a:p>
          <a:p>
            <a:pPr marL="1200150" lvl="2" indent="-285750">
              <a:buChar char="•"/>
            </a:pPr>
            <a:r>
              <a:rPr lang="en-US" sz="1400" dirty="0">
                <a:latin typeface="Arial"/>
                <a:ea typeface="Calibri" panose="020F0502020204030204"/>
                <a:cs typeface="Calibri" panose="020F0502020204030204"/>
              </a:rPr>
              <a:t>Pink Cab, 84,711</a:t>
            </a:r>
          </a:p>
          <a:p>
            <a:pPr marL="1200150" lvl="2" indent="-285750">
              <a:buChar char="•"/>
            </a:pPr>
            <a:r>
              <a:rPr lang="en-US" sz="1400" dirty="0">
                <a:latin typeface="Arial"/>
                <a:ea typeface="Calibri" panose="020F0502020204030204"/>
                <a:cs typeface="Calibri" panose="020F0502020204030204"/>
              </a:rPr>
              <a:t>Yellow Cab, 274,681</a:t>
            </a:r>
          </a:p>
          <a:p>
            <a:pPr marL="742950" lvl="1" indent="-285750">
              <a:buChar char="•"/>
            </a:pPr>
            <a:r>
              <a:rPr lang="en-US" sz="1600" dirty="0">
                <a:latin typeface="Arial"/>
                <a:ea typeface="Calibri" panose="020F0502020204030204"/>
                <a:cs typeface="Calibri" panose="020F0502020204030204"/>
              </a:rPr>
              <a:t>Customer Count</a:t>
            </a:r>
          </a:p>
          <a:p>
            <a:pPr marL="1200150" lvl="2" indent="-285750">
              <a:buChar char="•"/>
            </a:pPr>
            <a:r>
              <a:rPr lang="en-US" sz="1400" dirty="0">
                <a:latin typeface="Arial"/>
                <a:ea typeface="Calibri" panose="020F0502020204030204"/>
                <a:cs typeface="Calibri" panose="020F0502020204030204"/>
              </a:rPr>
              <a:t>Pink Cab, 32,330</a:t>
            </a:r>
          </a:p>
          <a:p>
            <a:pPr marL="1200150" lvl="2" indent="-285750">
              <a:buChar char="•"/>
            </a:pPr>
            <a:r>
              <a:rPr lang="en-US" sz="1400" dirty="0">
                <a:latin typeface="Arial"/>
                <a:ea typeface="Calibri" panose="020F0502020204030204"/>
                <a:cs typeface="Calibri" panose="020F0502020204030204"/>
              </a:rPr>
              <a:t>Yellow Cab, 39,896</a:t>
            </a:r>
          </a:p>
          <a:p>
            <a:pPr marL="285750" indent="-285750">
              <a:buChar char="•"/>
            </a:pPr>
            <a:r>
              <a:rPr lang="en-US" sz="1800" dirty="0">
                <a:latin typeface="Arial"/>
                <a:ea typeface="Calibri" panose="020F0502020204030204"/>
                <a:cs typeface="Calibri" panose="020F0502020204030204"/>
              </a:rPr>
              <a:t>Filtered down to:</a:t>
            </a:r>
          </a:p>
          <a:p>
            <a:pPr marL="742950" lvl="1" indent="-285750">
              <a:buChar char="•"/>
            </a:pPr>
            <a:r>
              <a:rPr lang="en-US" sz="1600" dirty="0">
                <a:latin typeface="Arial"/>
                <a:ea typeface="Calibri" panose="020F0502020204030204"/>
                <a:cs typeface="Calibri" panose="020F0502020204030204"/>
              </a:rPr>
              <a:t>Transaction Count</a:t>
            </a:r>
          </a:p>
          <a:p>
            <a:pPr marL="1200150" lvl="2" indent="-285750">
              <a:buChar char="•"/>
            </a:pPr>
            <a:r>
              <a:rPr lang="en-US" sz="1400" dirty="0">
                <a:latin typeface="Arial"/>
                <a:ea typeface="Calibri" panose="020F0502020204030204"/>
                <a:cs typeface="Calibri" panose="020F0502020204030204"/>
              </a:rPr>
              <a:t>Pink Cab, 20,250</a:t>
            </a:r>
          </a:p>
          <a:p>
            <a:pPr marL="1200150" lvl="2" indent="-285750">
              <a:buChar char="•"/>
            </a:pPr>
            <a:r>
              <a:rPr lang="en-US" sz="1400" dirty="0">
                <a:latin typeface="Arial"/>
                <a:ea typeface="Calibri" panose="020F0502020204030204"/>
                <a:cs typeface="Calibri" panose="020F0502020204030204"/>
              </a:rPr>
              <a:t>Yellow Cab, 66,303</a:t>
            </a:r>
          </a:p>
          <a:p>
            <a:pPr marL="742950" lvl="1" indent="-285750">
              <a:buChar char="•"/>
            </a:pPr>
            <a:r>
              <a:rPr lang="en-US" sz="1600" dirty="0">
                <a:latin typeface="Arial"/>
                <a:ea typeface="Calibri" panose="020F0502020204030204"/>
                <a:cs typeface="Calibri" panose="020F0502020204030204"/>
              </a:rPr>
              <a:t>Customer Count</a:t>
            </a:r>
          </a:p>
          <a:p>
            <a:pPr marL="1200150" lvl="2" indent="-285750">
              <a:buChar char="•"/>
            </a:pPr>
            <a:r>
              <a:rPr lang="en-US" sz="1400" dirty="0">
                <a:latin typeface="Arial"/>
                <a:ea typeface="Calibri" panose="020F0502020204030204"/>
                <a:cs typeface="Calibri" panose="020F0502020204030204"/>
              </a:rPr>
              <a:t>Pink Cab, 7,832</a:t>
            </a:r>
          </a:p>
          <a:p>
            <a:pPr marL="1200150" lvl="2" indent="-285750">
              <a:buChar char="•"/>
            </a:pPr>
            <a:r>
              <a:rPr lang="en-US" sz="1400" dirty="0">
                <a:latin typeface="Arial"/>
                <a:ea typeface="Calibri" panose="020F0502020204030204"/>
                <a:cs typeface="Calibri" panose="020F0502020204030204"/>
              </a:rPr>
              <a:t>Yellow Cab, 9,662</a:t>
            </a:r>
          </a:p>
          <a:p>
            <a:pPr marL="285750" indent="-285750">
              <a:buChar char="•"/>
            </a:pPr>
            <a:endParaRPr lang="en-US" sz="1800" dirty="0">
              <a:latin typeface="Arial"/>
              <a:ea typeface="Calibri" panose="020F0502020204030204"/>
              <a:cs typeface="Calibri" panose="020F0502020204030204"/>
            </a:endParaRPr>
          </a:p>
          <a:p>
            <a:pPr marL="1200150" lvl="2" indent="-285750">
              <a:buChar char="•"/>
            </a:pPr>
            <a:endParaRPr lang="en-US" sz="1400" dirty="0">
              <a:latin typeface="Arial"/>
              <a:ea typeface="Calibri" panose="020F0502020204030204"/>
              <a:cs typeface="Calibri" panose="020F0502020204030204"/>
            </a:endParaRPr>
          </a:p>
        </p:txBody>
      </p:sp>
      <p:sp>
        <p:nvSpPr>
          <p:cNvPr id="6" name="TextBox 5">
            <a:extLst>
              <a:ext uri="{FF2B5EF4-FFF2-40B4-BE49-F238E27FC236}">
                <a16:creationId xmlns:a16="http://schemas.microsoft.com/office/drawing/2014/main" id="{6F7C0958-4A30-EA17-2B2F-314E31D65745}"/>
              </a:ext>
            </a:extLst>
          </p:cNvPr>
          <p:cNvSpPr txBox="1"/>
          <p:nvPr/>
        </p:nvSpPr>
        <p:spPr>
          <a:xfrm>
            <a:off x="5295254" y="5256508"/>
            <a:ext cx="60830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Yellow Cab is predicted to increase their profits compared to Pink Cab, even with filtering down to even the playing fields as much as possible. </a:t>
            </a:r>
            <a:endParaRPr lang="en-US" dirty="0"/>
          </a:p>
        </p:txBody>
      </p:sp>
    </p:spTree>
    <p:extLst>
      <p:ext uri="{BB962C8B-B14F-4D97-AF65-F5344CB8AC3E}">
        <p14:creationId xmlns:p14="http://schemas.microsoft.com/office/powerpoint/2010/main" val="261668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4800" y="6007100"/>
            <a:ext cx="11582400" cy="609600"/>
          </a:xfrm>
        </p:spPr>
        <p:txBody>
          <a:bodyPr/>
          <a:lstStyle/>
          <a:p>
            <a:r>
              <a:rPr lang="en-US" sz="1200" dirty="0">
                <a:latin typeface="Arial"/>
                <a:cs typeface="Arial"/>
              </a:rPr>
              <a:t>Based on the analysis, it is recommended to invest in the Yellow Cab company due to its higher transaction counts, KM travelled, and profits compared to the Pink Cab company. This indicates a stronger market presence and potential for business success. Despite sharing customers, Yellow Cab demonstrates superior performance and presents better growth opportunities.</a:t>
            </a:r>
          </a:p>
        </p:txBody>
      </p:sp>
      <p:sp>
        <p:nvSpPr>
          <p:cNvPr id="2" name="Title 1"/>
          <p:cNvSpPr>
            <a:spLocks noGrp="1"/>
          </p:cNvSpPr>
          <p:nvPr>
            <p:ph type="title"/>
          </p:nvPr>
        </p:nvSpPr>
        <p:spPr/>
        <p:txBody>
          <a:bodyPr/>
          <a:lstStyle/>
          <a:p>
            <a:r>
              <a:rPr lang="en-US" dirty="0">
                <a:latin typeface="Arial"/>
                <a:cs typeface="Arial"/>
              </a:rPr>
              <a:t>EDA Summary</a:t>
            </a:r>
            <a:endParaRPr lang="en-US" dirty="0"/>
          </a:p>
        </p:txBody>
      </p:sp>
      <p:sp>
        <p:nvSpPr>
          <p:cNvPr id="33" name="Rounded Rectangle 32"/>
          <p:cNvSpPr/>
          <p:nvPr/>
        </p:nvSpPr>
        <p:spPr>
          <a:xfrm>
            <a:off x="6489069" y="2857884"/>
            <a:ext cx="958761" cy="2769205"/>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ounded Rectangle 32"/>
          <p:cNvSpPr/>
          <p:nvPr/>
        </p:nvSpPr>
        <p:spPr>
          <a:xfrm>
            <a:off x="6821620" y="4413728"/>
            <a:ext cx="626211" cy="1220731"/>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ounded Rectangle 32"/>
          <p:cNvSpPr/>
          <p:nvPr/>
        </p:nvSpPr>
        <p:spPr>
          <a:xfrm flipH="1">
            <a:off x="4914789" y="2050784"/>
            <a:ext cx="1236715" cy="3576304"/>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Rounded Rectangle 32"/>
          <p:cNvSpPr/>
          <p:nvPr/>
        </p:nvSpPr>
        <p:spPr>
          <a:xfrm flipH="1">
            <a:off x="4888802" y="3461899"/>
            <a:ext cx="926585" cy="2165191"/>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ounded Rectangle 32"/>
          <p:cNvSpPr/>
          <p:nvPr/>
        </p:nvSpPr>
        <p:spPr>
          <a:xfrm flipH="1">
            <a:off x="4880005" y="4949980"/>
            <a:ext cx="599535" cy="677109"/>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0" name="Freeform 99"/>
          <p:cNvSpPr/>
          <p:nvPr/>
        </p:nvSpPr>
        <p:spPr>
          <a:xfrm>
            <a:off x="3991058" y="5627089"/>
            <a:ext cx="1672492" cy="430779"/>
          </a:xfrm>
          <a:custGeom>
            <a:avLst/>
            <a:gdLst>
              <a:gd name="connsiteX0" fmla="*/ 983443 w 1254369"/>
              <a:gd name="connsiteY0" fmla="*/ 0 h 323084"/>
              <a:gd name="connsiteX1" fmla="*/ 986644 w 1254369"/>
              <a:gd name="connsiteY1" fmla="*/ 0 h 323084"/>
              <a:gd name="connsiteX2" fmla="*/ 1058224 w 1254369"/>
              <a:gd name="connsiteY2" fmla="*/ 0 h 323084"/>
              <a:gd name="connsiteX3" fmla="*/ 1063213 w 1254369"/>
              <a:gd name="connsiteY3" fmla="*/ 0 h 323084"/>
              <a:gd name="connsiteX4" fmla="*/ 1174598 w 1254369"/>
              <a:gd name="connsiteY4" fmla="*/ 0 h 323084"/>
              <a:gd name="connsiteX5" fmla="*/ 1226451 w 1254369"/>
              <a:gd name="connsiteY5" fmla="*/ 0 h 323084"/>
              <a:gd name="connsiteX6" fmla="*/ 1254368 w 1254369"/>
              <a:gd name="connsiteY6" fmla="*/ 0 h 323084"/>
              <a:gd name="connsiteX7" fmla="*/ 1254369 w 1254369"/>
              <a:gd name="connsiteY7" fmla="*/ 0 h 323084"/>
              <a:gd name="connsiteX8" fmla="*/ 632881 w 1254369"/>
              <a:gd name="connsiteY8" fmla="*/ 323084 h 323084"/>
              <a:gd name="connsiteX9" fmla="*/ 488294 w 1254369"/>
              <a:gd name="connsiteY9" fmla="*/ 323084 h 323084"/>
              <a:gd name="connsiteX10" fmla="*/ 436736 w 1254369"/>
              <a:gd name="connsiteY10" fmla="*/ 323084 h 323084"/>
              <a:gd name="connsiteX11" fmla="*/ 408524 w 1254369"/>
              <a:gd name="connsiteY11" fmla="*/ 323084 h 323084"/>
              <a:gd name="connsiteX12" fmla="*/ 297139 w 1254369"/>
              <a:gd name="connsiteY12" fmla="*/ 323084 h 323084"/>
              <a:gd name="connsiteX13" fmla="*/ 239807 w 1254369"/>
              <a:gd name="connsiteY13" fmla="*/ 323084 h 323084"/>
              <a:gd name="connsiteX14" fmla="*/ 217369 w 1254369"/>
              <a:gd name="connsiteY14" fmla="*/ 323084 h 323084"/>
              <a:gd name="connsiteX15" fmla="*/ 0 w 1254369"/>
              <a:gd name="connsiteY15" fmla="*/ 323084 h 323084"/>
              <a:gd name="connsiteX16" fmla="*/ 972326 w 1254369"/>
              <a:gd name="connsiteY16" fmla="*/ 4689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4369" h="323084">
                <a:moveTo>
                  <a:pt x="983443" y="0"/>
                </a:moveTo>
                <a:lnTo>
                  <a:pt x="986644" y="0"/>
                </a:lnTo>
                <a:lnTo>
                  <a:pt x="1058224" y="0"/>
                </a:lnTo>
                <a:lnTo>
                  <a:pt x="1063213" y="0"/>
                </a:lnTo>
                <a:lnTo>
                  <a:pt x="1174598" y="0"/>
                </a:lnTo>
                <a:lnTo>
                  <a:pt x="1226451" y="0"/>
                </a:lnTo>
                <a:lnTo>
                  <a:pt x="1254368" y="0"/>
                </a:lnTo>
                <a:lnTo>
                  <a:pt x="1254369" y="0"/>
                </a:lnTo>
                <a:lnTo>
                  <a:pt x="632881" y="323084"/>
                </a:lnTo>
                <a:lnTo>
                  <a:pt x="488294" y="323084"/>
                </a:lnTo>
                <a:lnTo>
                  <a:pt x="436736" y="323084"/>
                </a:lnTo>
                <a:lnTo>
                  <a:pt x="408524" y="323084"/>
                </a:lnTo>
                <a:lnTo>
                  <a:pt x="297139" y="323084"/>
                </a:lnTo>
                <a:lnTo>
                  <a:pt x="239807" y="323084"/>
                </a:lnTo>
                <a:lnTo>
                  <a:pt x="217369" y="323084"/>
                </a:lnTo>
                <a:lnTo>
                  <a:pt x="0" y="323084"/>
                </a:lnTo>
                <a:lnTo>
                  <a:pt x="972326" y="4689"/>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71" name="Freeform 70"/>
          <p:cNvSpPr/>
          <p:nvPr/>
        </p:nvSpPr>
        <p:spPr>
          <a:xfrm>
            <a:off x="4809068" y="5627089"/>
            <a:ext cx="1181101" cy="430779"/>
          </a:xfrm>
          <a:custGeom>
            <a:avLst/>
            <a:gdLst>
              <a:gd name="connsiteX0" fmla="*/ 629306 w 885826"/>
              <a:gd name="connsiteY0" fmla="*/ 0 h 323084"/>
              <a:gd name="connsiteX1" fmla="*/ 629925 w 885826"/>
              <a:gd name="connsiteY1" fmla="*/ 0 h 323084"/>
              <a:gd name="connsiteX2" fmla="*/ 652708 w 885826"/>
              <a:gd name="connsiteY2" fmla="*/ 0 h 323084"/>
              <a:gd name="connsiteX3" fmla="*/ 668782 w 885826"/>
              <a:gd name="connsiteY3" fmla="*/ 0 h 323084"/>
              <a:gd name="connsiteX4" fmla="*/ 827277 w 885826"/>
              <a:gd name="connsiteY4" fmla="*/ 0 h 323084"/>
              <a:gd name="connsiteX5" fmla="*/ 859249 w 885826"/>
              <a:gd name="connsiteY5" fmla="*/ 0 h 323084"/>
              <a:gd name="connsiteX6" fmla="*/ 879231 w 885826"/>
              <a:gd name="connsiteY6" fmla="*/ 0 h 323084"/>
              <a:gd name="connsiteX7" fmla="*/ 885826 w 885826"/>
              <a:gd name="connsiteY7" fmla="*/ 0 h 323084"/>
              <a:gd name="connsiteX8" fmla="*/ 662921 w 885826"/>
              <a:gd name="connsiteY8" fmla="*/ 323084 h 323084"/>
              <a:gd name="connsiteX9" fmla="*/ 472220 w 885826"/>
              <a:gd name="connsiteY9" fmla="*/ 323084 h 323084"/>
              <a:gd name="connsiteX10" fmla="*/ 429803 w 885826"/>
              <a:gd name="connsiteY10" fmla="*/ 323084 h 323084"/>
              <a:gd name="connsiteX11" fmla="*/ 401174 w 885826"/>
              <a:gd name="connsiteY11" fmla="*/ 323084 h 323084"/>
              <a:gd name="connsiteX12" fmla="*/ 281753 w 885826"/>
              <a:gd name="connsiteY12" fmla="*/ 323084 h 323084"/>
              <a:gd name="connsiteX13" fmla="*/ 249925 w 885826"/>
              <a:gd name="connsiteY13" fmla="*/ 323084 h 323084"/>
              <a:gd name="connsiteX14" fmla="*/ 203822 w 885826"/>
              <a:gd name="connsiteY14" fmla="*/ 323084 h 323084"/>
              <a:gd name="connsiteX15" fmla="*/ 0 w 885826"/>
              <a:gd name="connsiteY15" fmla="*/ 32308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826" h="323084">
                <a:moveTo>
                  <a:pt x="629306" y="0"/>
                </a:moveTo>
                <a:lnTo>
                  <a:pt x="629925" y="0"/>
                </a:lnTo>
                <a:lnTo>
                  <a:pt x="652708" y="0"/>
                </a:lnTo>
                <a:lnTo>
                  <a:pt x="668782" y="0"/>
                </a:lnTo>
                <a:lnTo>
                  <a:pt x="827277" y="0"/>
                </a:lnTo>
                <a:lnTo>
                  <a:pt x="859249" y="0"/>
                </a:lnTo>
                <a:lnTo>
                  <a:pt x="879231" y="0"/>
                </a:lnTo>
                <a:lnTo>
                  <a:pt x="885826" y="0"/>
                </a:lnTo>
                <a:lnTo>
                  <a:pt x="662921" y="323084"/>
                </a:lnTo>
                <a:lnTo>
                  <a:pt x="472220" y="323084"/>
                </a:lnTo>
                <a:lnTo>
                  <a:pt x="429803" y="323084"/>
                </a:lnTo>
                <a:lnTo>
                  <a:pt x="401174" y="323084"/>
                </a:lnTo>
                <a:lnTo>
                  <a:pt x="281753" y="323084"/>
                </a:lnTo>
                <a:lnTo>
                  <a:pt x="249925" y="323084"/>
                </a:lnTo>
                <a:lnTo>
                  <a:pt x="203822" y="323084"/>
                </a:lnTo>
                <a:lnTo>
                  <a:pt x="0" y="323084"/>
                </a:lnTo>
                <a:close/>
              </a:path>
            </a:pathLst>
          </a:cu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67" name="Freeform 66"/>
          <p:cNvSpPr/>
          <p:nvPr/>
        </p:nvSpPr>
        <p:spPr>
          <a:xfrm flipH="1">
            <a:off x="6629075" y="5627089"/>
            <a:ext cx="1672492" cy="430779"/>
          </a:xfrm>
          <a:custGeom>
            <a:avLst/>
            <a:gdLst>
              <a:gd name="connsiteX0" fmla="*/ 1254369 w 1254369"/>
              <a:gd name="connsiteY0" fmla="*/ 0 h 323084"/>
              <a:gd name="connsiteX1" fmla="*/ 1254368 w 1254369"/>
              <a:gd name="connsiteY1" fmla="*/ 0 h 323084"/>
              <a:gd name="connsiteX2" fmla="*/ 1226451 w 1254369"/>
              <a:gd name="connsiteY2" fmla="*/ 0 h 323084"/>
              <a:gd name="connsiteX3" fmla="*/ 1174598 w 1254369"/>
              <a:gd name="connsiteY3" fmla="*/ 0 h 323084"/>
              <a:gd name="connsiteX4" fmla="*/ 1063213 w 1254369"/>
              <a:gd name="connsiteY4" fmla="*/ 0 h 323084"/>
              <a:gd name="connsiteX5" fmla="*/ 1058224 w 1254369"/>
              <a:gd name="connsiteY5" fmla="*/ 0 h 323084"/>
              <a:gd name="connsiteX6" fmla="*/ 986644 w 1254369"/>
              <a:gd name="connsiteY6" fmla="*/ 0 h 323084"/>
              <a:gd name="connsiteX7" fmla="*/ 983443 w 1254369"/>
              <a:gd name="connsiteY7" fmla="*/ 0 h 323084"/>
              <a:gd name="connsiteX8" fmla="*/ 972326 w 1254369"/>
              <a:gd name="connsiteY8" fmla="*/ 4689 h 323084"/>
              <a:gd name="connsiteX9" fmla="*/ 0 w 1254369"/>
              <a:gd name="connsiteY9" fmla="*/ 323084 h 323084"/>
              <a:gd name="connsiteX10" fmla="*/ 217369 w 1254369"/>
              <a:gd name="connsiteY10" fmla="*/ 323084 h 323084"/>
              <a:gd name="connsiteX11" fmla="*/ 239807 w 1254369"/>
              <a:gd name="connsiteY11" fmla="*/ 323084 h 323084"/>
              <a:gd name="connsiteX12" fmla="*/ 297139 w 1254369"/>
              <a:gd name="connsiteY12" fmla="*/ 323084 h 323084"/>
              <a:gd name="connsiteX13" fmla="*/ 408524 w 1254369"/>
              <a:gd name="connsiteY13" fmla="*/ 323084 h 323084"/>
              <a:gd name="connsiteX14" fmla="*/ 436736 w 1254369"/>
              <a:gd name="connsiteY14" fmla="*/ 323084 h 323084"/>
              <a:gd name="connsiteX15" fmla="*/ 488294 w 1254369"/>
              <a:gd name="connsiteY15" fmla="*/ 323084 h 323084"/>
              <a:gd name="connsiteX16" fmla="*/ 632881 w 1254369"/>
              <a:gd name="connsiteY16" fmla="*/ 32308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4369" h="323084">
                <a:moveTo>
                  <a:pt x="1254369" y="0"/>
                </a:moveTo>
                <a:lnTo>
                  <a:pt x="1254368" y="0"/>
                </a:lnTo>
                <a:lnTo>
                  <a:pt x="1226451" y="0"/>
                </a:lnTo>
                <a:lnTo>
                  <a:pt x="1174598" y="0"/>
                </a:lnTo>
                <a:lnTo>
                  <a:pt x="1063213" y="0"/>
                </a:lnTo>
                <a:lnTo>
                  <a:pt x="1058224" y="0"/>
                </a:lnTo>
                <a:lnTo>
                  <a:pt x="986644" y="0"/>
                </a:lnTo>
                <a:lnTo>
                  <a:pt x="983443" y="0"/>
                </a:lnTo>
                <a:lnTo>
                  <a:pt x="972326" y="4689"/>
                </a:lnTo>
                <a:lnTo>
                  <a:pt x="0" y="323084"/>
                </a:lnTo>
                <a:lnTo>
                  <a:pt x="217369" y="323084"/>
                </a:lnTo>
                <a:lnTo>
                  <a:pt x="239807" y="323084"/>
                </a:lnTo>
                <a:lnTo>
                  <a:pt x="297139" y="323084"/>
                </a:lnTo>
                <a:lnTo>
                  <a:pt x="408524" y="323084"/>
                </a:lnTo>
                <a:lnTo>
                  <a:pt x="436736" y="323084"/>
                </a:lnTo>
                <a:lnTo>
                  <a:pt x="488294" y="323084"/>
                </a:lnTo>
                <a:lnTo>
                  <a:pt x="632881" y="323084"/>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68" name="Freeform 67"/>
          <p:cNvSpPr/>
          <p:nvPr/>
        </p:nvSpPr>
        <p:spPr>
          <a:xfrm flipH="1">
            <a:off x="6310282" y="5627089"/>
            <a:ext cx="1172308" cy="430779"/>
          </a:xfrm>
          <a:custGeom>
            <a:avLst/>
            <a:gdLst>
              <a:gd name="connsiteX0" fmla="*/ 879231 w 879231"/>
              <a:gd name="connsiteY0" fmla="*/ 0 h 323084"/>
              <a:gd name="connsiteX1" fmla="*/ 871415 w 879231"/>
              <a:gd name="connsiteY1" fmla="*/ 0 h 323084"/>
              <a:gd name="connsiteX2" fmla="*/ 859249 w 879231"/>
              <a:gd name="connsiteY2" fmla="*/ 0 h 323084"/>
              <a:gd name="connsiteX3" fmla="*/ 827276 w 879231"/>
              <a:gd name="connsiteY3" fmla="*/ 0 h 323084"/>
              <a:gd name="connsiteX4" fmla="*/ 668782 w 879231"/>
              <a:gd name="connsiteY4" fmla="*/ 0 h 323084"/>
              <a:gd name="connsiteX5" fmla="*/ 652708 w 879231"/>
              <a:gd name="connsiteY5" fmla="*/ 0 h 323084"/>
              <a:gd name="connsiteX6" fmla="*/ 629924 w 879231"/>
              <a:gd name="connsiteY6" fmla="*/ 0 h 323084"/>
              <a:gd name="connsiteX7" fmla="*/ 629306 w 879231"/>
              <a:gd name="connsiteY7" fmla="*/ 0 h 323084"/>
              <a:gd name="connsiteX8" fmla="*/ 0 w 879231"/>
              <a:gd name="connsiteY8" fmla="*/ 323084 h 323084"/>
              <a:gd name="connsiteX9" fmla="*/ 203821 w 879231"/>
              <a:gd name="connsiteY9" fmla="*/ 323084 h 323084"/>
              <a:gd name="connsiteX10" fmla="*/ 249925 w 879231"/>
              <a:gd name="connsiteY10" fmla="*/ 323084 h 323084"/>
              <a:gd name="connsiteX11" fmla="*/ 281753 w 879231"/>
              <a:gd name="connsiteY11" fmla="*/ 323084 h 323084"/>
              <a:gd name="connsiteX12" fmla="*/ 401173 w 879231"/>
              <a:gd name="connsiteY12" fmla="*/ 323084 h 323084"/>
              <a:gd name="connsiteX13" fmla="*/ 429803 w 879231"/>
              <a:gd name="connsiteY13" fmla="*/ 323084 h 323084"/>
              <a:gd name="connsiteX14" fmla="*/ 472220 w 879231"/>
              <a:gd name="connsiteY14" fmla="*/ 323084 h 323084"/>
              <a:gd name="connsiteX15" fmla="*/ 648510 w 879231"/>
              <a:gd name="connsiteY15" fmla="*/ 323084 h 323084"/>
              <a:gd name="connsiteX16" fmla="*/ 867128 w 879231"/>
              <a:gd name="connsiteY16" fmla="*/ 621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9231" h="323084">
                <a:moveTo>
                  <a:pt x="879231" y="0"/>
                </a:moveTo>
                <a:lnTo>
                  <a:pt x="871415" y="0"/>
                </a:lnTo>
                <a:lnTo>
                  <a:pt x="859249" y="0"/>
                </a:lnTo>
                <a:lnTo>
                  <a:pt x="827276" y="0"/>
                </a:lnTo>
                <a:lnTo>
                  <a:pt x="668782" y="0"/>
                </a:lnTo>
                <a:lnTo>
                  <a:pt x="652708" y="0"/>
                </a:lnTo>
                <a:lnTo>
                  <a:pt x="629924" y="0"/>
                </a:lnTo>
                <a:lnTo>
                  <a:pt x="629306" y="0"/>
                </a:lnTo>
                <a:lnTo>
                  <a:pt x="0" y="323084"/>
                </a:lnTo>
                <a:lnTo>
                  <a:pt x="203821" y="323084"/>
                </a:lnTo>
                <a:lnTo>
                  <a:pt x="249925" y="323084"/>
                </a:lnTo>
                <a:lnTo>
                  <a:pt x="281753" y="323084"/>
                </a:lnTo>
                <a:lnTo>
                  <a:pt x="401173" y="323084"/>
                </a:lnTo>
                <a:lnTo>
                  <a:pt x="429803" y="323084"/>
                </a:lnTo>
                <a:lnTo>
                  <a:pt x="472220" y="323084"/>
                </a:lnTo>
                <a:lnTo>
                  <a:pt x="648510" y="323084"/>
                </a:lnTo>
                <a:lnTo>
                  <a:pt x="867128" y="6214"/>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69" name="Freeform 68"/>
          <p:cNvSpPr/>
          <p:nvPr/>
        </p:nvSpPr>
        <p:spPr>
          <a:xfrm>
            <a:off x="5656467" y="5627089"/>
            <a:ext cx="968696" cy="430779"/>
          </a:xfrm>
          <a:custGeom>
            <a:avLst/>
            <a:gdLst>
              <a:gd name="connsiteX0" fmla="*/ 225425 w 726522"/>
              <a:gd name="connsiteY0" fmla="*/ 0 h 323084"/>
              <a:gd name="connsiteX1" fmla="*/ 247330 w 726522"/>
              <a:gd name="connsiteY1" fmla="*/ 0 h 323084"/>
              <a:gd name="connsiteX2" fmla="*/ 304861 w 726522"/>
              <a:gd name="connsiteY2" fmla="*/ 0 h 323084"/>
              <a:gd name="connsiteX3" fmla="*/ 448435 w 726522"/>
              <a:gd name="connsiteY3" fmla="*/ 0 h 323084"/>
              <a:gd name="connsiteX4" fmla="*/ 501097 w 726522"/>
              <a:gd name="connsiteY4" fmla="*/ 0 h 323084"/>
              <a:gd name="connsiteX5" fmla="*/ 504592 w 726522"/>
              <a:gd name="connsiteY5" fmla="*/ 0 h 323084"/>
              <a:gd name="connsiteX6" fmla="*/ 726522 w 726522"/>
              <a:gd name="connsiteY6" fmla="*/ 323084 h 323084"/>
              <a:gd name="connsiteX7" fmla="*/ 548998 w 726522"/>
              <a:gd name="connsiteY7" fmla="*/ 323084 h 323084"/>
              <a:gd name="connsiteX8" fmla="*/ 447355 w 726522"/>
              <a:gd name="connsiteY8" fmla="*/ 323084 h 323084"/>
              <a:gd name="connsiteX9" fmla="*/ 253767 w 726522"/>
              <a:gd name="connsiteY9" fmla="*/ 323084 h 323084"/>
              <a:gd name="connsiteX10" fmla="*/ 204298 w 726522"/>
              <a:gd name="connsiteY10" fmla="*/ 323084 h 323084"/>
              <a:gd name="connsiteX11" fmla="*/ 0 w 726522"/>
              <a:gd name="connsiteY11" fmla="*/ 323084 h 323084"/>
              <a:gd name="connsiteX12" fmla="*/ 235785 w 726522"/>
              <a:gd name="connsiteY12" fmla="*/ 15082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6522" h="323084">
                <a:moveTo>
                  <a:pt x="225425" y="0"/>
                </a:moveTo>
                <a:lnTo>
                  <a:pt x="247330" y="0"/>
                </a:lnTo>
                <a:lnTo>
                  <a:pt x="304861" y="0"/>
                </a:lnTo>
                <a:lnTo>
                  <a:pt x="448435" y="0"/>
                </a:lnTo>
                <a:lnTo>
                  <a:pt x="501097" y="0"/>
                </a:lnTo>
                <a:lnTo>
                  <a:pt x="504592" y="0"/>
                </a:lnTo>
                <a:lnTo>
                  <a:pt x="726522" y="323084"/>
                </a:lnTo>
                <a:lnTo>
                  <a:pt x="548998" y="323084"/>
                </a:lnTo>
                <a:lnTo>
                  <a:pt x="447355" y="323084"/>
                </a:lnTo>
                <a:lnTo>
                  <a:pt x="253767" y="323084"/>
                </a:lnTo>
                <a:lnTo>
                  <a:pt x="204298" y="323084"/>
                </a:lnTo>
                <a:lnTo>
                  <a:pt x="0" y="323084"/>
                </a:lnTo>
                <a:lnTo>
                  <a:pt x="235785" y="1508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75" name="Oval 74"/>
          <p:cNvSpPr/>
          <p:nvPr/>
        </p:nvSpPr>
        <p:spPr>
          <a:xfrm>
            <a:off x="4136300" y="1630945"/>
            <a:ext cx="846667" cy="84666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a:solidFill>
                <a:schemeClr val="tx1"/>
              </a:solidFill>
            </a:endParaRPr>
          </a:p>
        </p:txBody>
      </p:sp>
      <p:sp>
        <p:nvSpPr>
          <p:cNvPr id="76" name="Oval 75"/>
          <p:cNvSpPr/>
          <p:nvPr/>
        </p:nvSpPr>
        <p:spPr>
          <a:xfrm>
            <a:off x="4136300" y="3006777"/>
            <a:ext cx="846667" cy="84666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a:solidFill>
                <a:srgbClr val="434343"/>
              </a:solidFill>
            </a:endParaRPr>
          </a:p>
        </p:txBody>
      </p:sp>
      <p:sp>
        <p:nvSpPr>
          <p:cNvPr id="77" name="Oval 76"/>
          <p:cNvSpPr/>
          <p:nvPr/>
        </p:nvSpPr>
        <p:spPr>
          <a:xfrm>
            <a:off x="4136300" y="4509612"/>
            <a:ext cx="846667" cy="84666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a:solidFill>
                <a:srgbClr val="434343"/>
              </a:solidFill>
            </a:endParaRPr>
          </a:p>
        </p:txBody>
      </p:sp>
      <p:sp>
        <p:nvSpPr>
          <p:cNvPr id="78" name="Oval 77"/>
          <p:cNvSpPr/>
          <p:nvPr/>
        </p:nvSpPr>
        <p:spPr>
          <a:xfrm>
            <a:off x="7386497" y="2456445"/>
            <a:ext cx="846667" cy="84666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a:solidFill>
                <a:srgbClr val="434343"/>
              </a:solidFill>
            </a:endParaRPr>
          </a:p>
        </p:txBody>
      </p:sp>
      <p:sp>
        <p:nvSpPr>
          <p:cNvPr id="79" name="Oval 78"/>
          <p:cNvSpPr/>
          <p:nvPr/>
        </p:nvSpPr>
        <p:spPr>
          <a:xfrm>
            <a:off x="7386497" y="3994065"/>
            <a:ext cx="846667" cy="8466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a:solidFill>
                <a:srgbClr val="434343"/>
              </a:solidFill>
            </a:endParaRPr>
          </a:p>
        </p:txBody>
      </p:sp>
      <p:pic>
        <p:nvPicPr>
          <p:cNvPr id="80" name="Picture 7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4196" y="4696152"/>
            <a:ext cx="490872" cy="413816"/>
          </a:xfrm>
          <a:prstGeom prst="rect">
            <a:avLst/>
          </a:prstGeom>
        </p:spPr>
      </p:pic>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3642" y="3182119"/>
            <a:ext cx="511985" cy="495984"/>
          </a:xfrm>
          <a:prstGeom prst="rect">
            <a:avLst/>
          </a:prstGeom>
        </p:spPr>
      </p:pic>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0746" y="1835392"/>
            <a:ext cx="437777" cy="437777"/>
          </a:xfrm>
          <a:prstGeom prst="rect">
            <a:avLst/>
          </a:prstGeom>
        </p:spPr>
      </p:pic>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43380" y="2660629"/>
            <a:ext cx="532901" cy="438303"/>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22766" y="4252299"/>
            <a:ext cx="574132" cy="330200"/>
          </a:xfrm>
          <a:prstGeom prst="rect">
            <a:avLst/>
          </a:prstGeom>
        </p:spPr>
      </p:pic>
      <p:sp>
        <p:nvSpPr>
          <p:cNvPr id="86" name="Rectangle 85"/>
          <p:cNvSpPr/>
          <p:nvPr/>
        </p:nvSpPr>
        <p:spPr>
          <a:xfrm>
            <a:off x="8234711" y="2681504"/>
            <a:ext cx="3286264" cy="761747"/>
          </a:xfrm>
          <a:prstGeom prst="rect">
            <a:avLst/>
          </a:prstGeom>
        </p:spPr>
        <p:txBody>
          <a:bodyPr wrap="square" lIns="91440" tIns="45720" rIns="91440" bIns="45720" anchor="t">
            <a:spAutoFit/>
          </a:bodyPr>
          <a:lstStyle/>
          <a:p>
            <a:r>
              <a:rPr lang="en-US" sz="1450" dirty="0"/>
              <a:t>Invest in Yellow Cab due to its higher transaction counts, KM travelled, and higher profits compared to Pink Cab</a:t>
            </a:r>
            <a:endParaRPr lang="en-US" dirty="0"/>
          </a:p>
        </p:txBody>
      </p:sp>
      <p:sp>
        <p:nvSpPr>
          <p:cNvPr id="87" name="Rectangle 86"/>
          <p:cNvSpPr/>
          <p:nvPr/>
        </p:nvSpPr>
        <p:spPr>
          <a:xfrm>
            <a:off x="8316897" y="2274688"/>
            <a:ext cx="2627587" cy="420564"/>
          </a:xfrm>
          <a:prstGeom prst="rect">
            <a:avLst/>
          </a:prstGeom>
        </p:spPr>
        <p:txBody>
          <a:bodyPr wrap="square" lIns="91440" tIns="45720" rIns="91440" bIns="45720" anchor="t">
            <a:spAutoFit/>
          </a:bodyPr>
          <a:lstStyle/>
          <a:p>
            <a:r>
              <a:rPr lang="en-US" sz="2100" dirty="0"/>
              <a:t>Hypothesis 2</a:t>
            </a:r>
            <a:endParaRPr lang="en-US" dirty="0"/>
          </a:p>
        </p:txBody>
      </p:sp>
      <p:sp>
        <p:nvSpPr>
          <p:cNvPr id="89" name="Rectangle 88"/>
          <p:cNvSpPr/>
          <p:nvPr/>
        </p:nvSpPr>
        <p:spPr>
          <a:xfrm>
            <a:off x="8286372" y="4257984"/>
            <a:ext cx="3505824" cy="984885"/>
          </a:xfrm>
          <a:prstGeom prst="rect">
            <a:avLst/>
          </a:prstGeom>
        </p:spPr>
        <p:txBody>
          <a:bodyPr wrap="square" lIns="91440" tIns="45720" rIns="91440" bIns="45720" anchor="t">
            <a:spAutoFit/>
          </a:bodyPr>
          <a:lstStyle/>
          <a:p>
            <a:r>
              <a:rPr lang="en-US" sz="1450" dirty="0"/>
              <a:t>Invest in Pink Cab if you want potential for a lot of growth by increasing transaction counts or Yellow Cab and keep dominating the current market</a:t>
            </a:r>
            <a:endParaRPr lang="en-US" sz="1450" dirty="0">
              <a:cs typeface="Arial"/>
            </a:endParaRPr>
          </a:p>
        </p:txBody>
      </p:sp>
      <p:sp>
        <p:nvSpPr>
          <p:cNvPr id="90" name="Rectangle 89"/>
          <p:cNvSpPr/>
          <p:nvPr/>
        </p:nvSpPr>
        <p:spPr>
          <a:xfrm>
            <a:off x="8316897" y="3825336"/>
            <a:ext cx="2627587" cy="420564"/>
          </a:xfrm>
          <a:prstGeom prst="rect">
            <a:avLst/>
          </a:prstGeom>
        </p:spPr>
        <p:txBody>
          <a:bodyPr wrap="square" lIns="91440" tIns="45720" rIns="91440" bIns="45720" anchor="t">
            <a:spAutoFit/>
          </a:bodyPr>
          <a:lstStyle/>
          <a:p>
            <a:r>
              <a:rPr lang="en-US" sz="2100" dirty="0"/>
              <a:t>Hypothesis 4</a:t>
            </a:r>
            <a:endParaRPr lang="en-US" dirty="0"/>
          </a:p>
        </p:txBody>
      </p:sp>
      <p:sp>
        <p:nvSpPr>
          <p:cNvPr id="92" name="Rectangle 91"/>
          <p:cNvSpPr/>
          <p:nvPr/>
        </p:nvSpPr>
        <p:spPr>
          <a:xfrm>
            <a:off x="616936" y="4767756"/>
            <a:ext cx="3434789" cy="768204"/>
          </a:xfrm>
          <a:prstGeom prst="rect">
            <a:avLst/>
          </a:prstGeom>
        </p:spPr>
        <p:txBody>
          <a:bodyPr wrap="square" lIns="91440" tIns="45720" rIns="91440" bIns="45720" anchor="t">
            <a:spAutoFit/>
          </a:bodyPr>
          <a:lstStyle/>
          <a:p>
            <a:pPr algn="r"/>
            <a:r>
              <a:rPr lang="en-US" sz="1450" dirty="0"/>
              <a:t>Invest in Yellow Cab due to growth potential within profits compared to Pink Cab with low potential</a:t>
            </a:r>
            <a:endParaRPr lang="en-US" sz="1450" dirty="0">
              <a:cs typeface="Arial"/>
            </a:endParaRPr>
          </a:p>
        </p:txBody>
      </p:sp>
      <p:sp>
        <p:nvSpPr>
          <p:cNvPr id="93" name="Rectangle 92"/>
          <p:cNvSpPr/>
          <p:nvPr/>
        </p:nvSpPr>
        <p:spPr>
          <a:xfrm>
            <a:off x="1363845" y="4335108"/>
            <a:ext cx="2627587" cy="420564"/>
          </a:xfrm>
          <a:prstGeom prst="rect">
            <a:avLst/>
          </a:prstGeom>
        </p:spPr>
        <p:txBody>
          <a:bodyPr wrap="square" lIns="91440" tIns="45720" rIns="91440" bIns="45720" anchor="t">
            <a:spAutoFit/>
          </a:bodyPr>
          <a:lstStyle/>
          <a:p>
            <a:pPr algn="r"/>
            <a:r>
              <a:rPr lang="en-US" sz="2100" dirty="0"/>
              <a:t>Hypothesis 5</a:t>
            </a:r>
            <a:endParaRPr lang="en-US" dirty="0"/>
          </a:p>
        </p:txBody>
      </p:sp>
      <p:sp>
        <p:nvSpPr>
          <p:cNvPr id="95" name="Rectangle 94"/>
          <p:cNvSpPr/>
          <p:nvPr/>
        </p:nvSpPr>
        <p:spPr>
          <a:xfrm>
            <a:off x="610478" y="3234818"/>
            <a:ext cx="3525197" cy="761747"/>
          </a:xfrm>
          <a:prstGeom prst="rect">
            <a:avLst/>
          </a:prstGeom>
        </p:spPr>
        <p:txBody>
          <a:bodyPr wrap="square" lIns="91440" tIns="45720" rIns="91440" bIns="45720" anchor="t">
            <a:spAutoFit/>
          </a:bodyPr>
          <a:lstStyle/>
          <a:p>
            <a:pPr algn="r"/>
            <a:r>
              <a:rPr lang="en-US" sz="1450" dirty="0"/>
              <a:t>Invest in Yellow Cab due to customers choosing the service for high KM rides compared to Pink Cab.</a:t>
            </a:r>
            <a:endParaRPr lang="en-US" dirty="0"/>
          </a:p>
        </p:txBody>
      </p:sp>
      <p:sp>
        <p:nvSpPr>
          <p:cNvPr id="96" name="Rectangle 95"/>
          <p:cNvSpPr/>
          <p:nvPr/>
        </p:nvSpPr>
        <p:spPr>
          <a:xfrm>
            <a:off x="1363845" y="2795712"/>
            <a:ext cx="2627587" cy="420564"/>
          </a:xfrm>
          <a:prstGeom prst="rect">
            <a:avLst/>
          </a:prstGeom>
        </p:spPr>
        <p:txBody>
          <a:bodyPr wrap="square" lIns="91440" tIns="45720" rIns="91440" bIns="45720" anchor="t">
            <a:spAutoFit/>
          </a:bodyPr>
          <a:lstStyle/>
          <a:p>
            <a:pPr algn="r"/>
            <a:r>
              <a:rPr lang="en-US" sz="2100" dirty="0"/>
              <a:t>Hypothesis 3</a:t>
            </a:r>
            <a:endParaRPr lang="en-US" dirty="0"/>
          </a:p>
        </p:txBody>
      </p:sp>
      <p:sp>
        <p:nvSpPr>
          <p:cNvPr id="98" name="Rectangle 97"/>
          <p:cNvSpPr/>
          <p:nvPr/>
        </p:nvSpPr>
        <p:spPr>
          <a:xfrm>
            <a:off x="1366021" y="1834946"/>
            <a:ext cx="2769654" cy="761747"/>
          </a:xfrm>
          <a:prstGeom prst="rect">
            <a:avLst/>
          </a:prstGeom>
        </p:spPr>
        <p:txBody>
          <a:bodyPr wrap="square" lIns="91440" tIns="45720" rIns="91440" bIns="45720" anchor="t">
            <a:spAutoFit/>
          </a:bodyPr>
          <a:lstStyle/>
          <a:p>
            <a:pPr algn="r"/>
            <a:r>
              <a:rPr lang="en-US" sz="1450" dirty="0"/>
              <a:t>Invest in Yellow Cab due to its strong customer base and potential for business success</a:t>
            </a:r>
            <a:endParaRPr lang="en-US" dirty="0"/>
          </a:p>
        </p:txBody>
      </p:sp>
      <p:sp>
        <p:nvSpPr>
          <p:cNvPr id="99" name="Rectangle 98"/>
          <p:cNvSpPr/>
          <p:nvPr/>
        </p:nvSpPr>
        <p:spPr>
          <a:xfrm>
            <a:off x="1363845" y="1441045"/>
            <a:ext cx="2627587" cy="420564"/>
          </a:xfrm>
          <a:prstGeom prst="rect">
            <a:avLst/>
          </a:prstGeom>
        </p:spPr>
        <p:txBody>
          <a:bodyPr wrap="square" lIns="91440" tIns="45720" rIns="91440" bIns="45720" anchor="t">
            <a:spAutoFit/>
          </a:bodyPr>
          <a:lstStyle/>
          <a:p>
            <a:pPr algn="r"/>
            <a:r>
              <a:rPr lang="en-US" sz="2100" dirty="0"/>
              <a:t>Hypothesis 1</a:t>
            </a:r>
            <a:endParaRPr lang="en-US" dirty="0"/>
          </a:p>
        </p:txBody>
      </p:sp>
      <p:pic>
        <p:nvPicPr>
          <p:cNvPr id="5" name="Picture 4" descr="A black and orange rectangle with white text&#10;&#10;Description automatically generated">
            <a:extLst>
              <a:ext uri="{FF2B5EF4-FFF2-40B4-BE49-F238E27FC236}">
                <a16:creationId xmlns:a16="http://schemas.microsoft.com/office/drawing/2014/main" id="{08918C5F-A12A-0609-7AE3-1F4CFA9CCE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1" y="-1097644"/>
            <a:ext cx="2079169" cy="3634016"/>
          </a:xfrm>
          <a:prstGeom prst="rect">
            <a:avLst/>
          </a:prstGeom>
        </p:spPr>
      </p:pic>
    </p:spTree>
    <p:extLst>
      <p:ext uri="{BB962C8B-B14F-4D97-AF65-F5344CB8AC3E}">
        <p14:creationId xmlns:p14="http://schemas.microsoft.com/office/powerpoint/2010/main" val="56784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200"/>
                                        <p:tgtEl>
                                          <p:spTgt spid="100"/>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300"/>
                                        <p:tgtEl>
                                          <p:spTgt spid="3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300"/>
                                        <p:tgtEl>
                                          <p:spTgt spid="77"/>
                                        </p:tgtEl>
                                      </p:cBhvr>
                                    </p:animEffect>
                                  </p:childTnLst>
                                </p:cTn>
                              </p:par>
                              <p:par>
                                <p:cTn id="14" presetID="10" presetClass="entr" presetSubtype="0" fill="hold" nodeType="withEffect">
                                  <p:stCondLst>
                                    <p:cond delay="50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300"/>
                                        <p:tgtEl>
                                          <p:spTgt spid="8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300"/>
                                        <p:tgtEl>
                                          <p:spTgt spid="92"/>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300"/>
                                        <p:tgtEl>
                                          <p:spTgt spid="93"/>
                                        </p:tgtEl>
                                      </p:cBhvr>
                                    </p:animEffect>
                                  </p:childTnLst>
                                </p:cTn>
                              </p:par>
                              <p:par>
                                <p:cTn id="23" presetID="22" presetClass="entr" presetSubtype="4"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wipe(down)">
                                      <p:cBhvr>
                                        <p:cTn id="25" dur="200"/>
                                        <p:tgtEl>
                                          <p:spTgt spid="71"/>
                                        </p:tgtEl>
                                      </p:cBhvr>
                                    </p:animEffect>
                                  </p:childTnLst>
                                </p:cTn>
                              </p:par>
                              <p:par>
                                <p:cTn id="26" presetID="22" presetClass="entr" presetSubtype="4" fill="hold" grpId="0"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300"/>
                                        <p:tgtEl>
                                          <p:spTgt spid="36"/>
                                        </p:tgtEl>
                                      </p:cBhvr>
                                    </p:animEffect>
                                  </p:childTnLst>
                                </p:cTn>
                              </p:par>
                              <p:par>
                                <p:cTn id="29" presetID="10" presetClass="entr" presetSubtype="0" fill="hold" grpId="0" nodeType="withEffect">
                                  <p:stCondLst>
                                    <p:cond delay="60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300"/>
                                        <p:tgtEl>
                                          <p:spTgt spid="76"/>
                                        </p:tgtEl>
                                      </p:cBhvr>
                                    </p:animEffect>
                                  </p:childTnLst>
                                </p:cTn>
                              </p:par>
                              <p:par>
                                <p:cTn id="32" presetID="10" presetClass="entr" presetSubtype="0" fill="hold" nodeType="withEffect">
                                  <p:stCondLst>
                                    <p:cond delay="60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300"/>
                                        <p:tgtEl>
                                          <p:spTgt spid="81"/>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300"/>
                                        <p:tgtEl>
                                          <p:spTgt spid="95"/>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300"/>
                                        <p:tgtEl>
                                          <p:spTgt spid="96"/>
                                        </p:tgtEl>
                                      </p:cBhvr>
                                    </p:animEffect>
                                  </p:childTnLst>
                                </p:cTn>
                              </p:par>
                              <p:par>
                                <p:cTn id="41" presetID="22" presetClass="entr" presetSubtype="4" fill="hold" grpId="0" nodeType="withEffect">
                                  <p:stCondLst>
                                    <p:cond delay="500"/>
                                  </p:stCondLst>
                                  <p:childTnLst>
                                    <p:set>
                                      <p:cBhvr>
                                        <p:cTn id="42" dur="1" fill="hold">
                                          <p:stCondLst>
                                            <p:cond delay="0"/>
                                          </p:stCondLst>
                                        </p:cTn>
                                        <p:tgtEl>
                                          <p:spTgt spid="69"/>
                                        </p:tgtEl>
                                        <p:attrNameLst>
                                          <p:attrName>style.visibility</p:attrName>
                                        </p:attrNameLst>
                                      </p:cBhvr>
                                      <p:to>
                                        <p:strVal val="visible"/>
                                      </p:to>
                                    </p:set>
                                    <p:animEffect transition="in" filter="wipe(down)">
                                      <p:cBhvr>
                                        <p:cTn id="43" dur="300"/>
                                        <p:tgtEl>
                                          <p:spTgt spid="69"/>
                                        </p:tgtEl>
                                      </p:cBhvr>
                                    </p:animEffect>
                                  </p:childTnLst>
                                </p:cTn>
                              </p:par>
                              <p:par>
                                <p:cTn id="44" presetID="22" presetClass="entr" presetSubtype="4" fill="hold" grpId="0" nodeType="withEffect">
                                  <p:stCondLst>
                                    <p:cond delay="60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300"/>
                                        <p:tgtEl>
                                          <p:spTgt spid="35"/>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300"/>
                                        <p:tgtEl>
                                          <p:spTgt spid="75"/>
                                        </p:tgtEl>
                                      </p:cBhvr>
                                    </p:animEffect>
                                  </p:childTnLst>
                                </p:cTn>
                              </p:par>
                              <p:par>
                                <p:cTn id="50" presetID="10" presetClass="entr" presetSubtype="0" fill="hold" nodeType="withEffect">
                                  <p:stCondLst>
                                    <p:cond delay="80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300"/>
                                        <p:tgtEl>
                                          <p:spTgt spid="82"/>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300"/>
                                        <p:tgtEl>
                                          <p:spTgt spid="98"/>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99"/>
                                        </p:tgtEl>
                                        <p:attrNameLst>
                                          <p:attrName>style.visibility</p:attrName>
                                        </p:attrNameLst>
                                      </p:cBhvr>
                                      <p:to>
                                        <p:strVal val="visible"/>
                                      </p:to>
                                    </p:set>
                                    <p:animEffect transition="in" filter="fade">
                                      <p:cBhvr>
                                        <p:cTn id="58" dur="300"/>
                                        <p:tgtEl>
                                          <p:spTgt spid="99"/>
                                        </p:tgtEl>
                                      </p:cBhvr>
                                    </p:animEffect>
                                  </p:childTnLst>
                                </p:cTn>
                              </p:par>
                              <p:par>
                                <p:cTn id="59" presetID="22" presetClass="entr" presetSubtype="4" fill="hold" grpId="0" nodeType="withEffect">
                                  <p:stCondLst>
                                    <p:cond delay="700"/>
                                  </p:stCondLst>
                                  <p:childTnLst>
                                    <p:set>
                                      <p:cBhvr>
                                        <p:cTn id="60" dur="1" fill="hold">
                                          <p:stCondLst>
                                            <p:cond delay="0"/>
                                          </p:stCondLst>
                                        </p:cTn>
                                        <p:tgtEl>
                                          <p:spTgt spid="68"/>
                                        </p:tgtEl>
                                        <p:attrNameLst>
                                          <p:attrName>style.visibility</p:attrName>
                                        </p:attrNameLst>
                                      </p:cBhvr>
                                      <p:to>
                                        <p:strVal val="visible"/>
                                      </p:to>
                                    </p:set>
                                    <p:animEffect transition="in" filter="wipe(down)">
                                      <p:cBhvr>
                                        <p:cTn id="61" dur="200"/>
                                        <p:tgtEl>
                                          <p:spTgt spid="68"/>
                                        </p:tgtEl>
                                      </p:cBhvr>
                                    </p:animEffect>
                                  </p:childTnLst>
                                </p:cTn>
                              </p:par>
                              <p:par>
                                <p:cTn id="62" presetID="22" presetClass="entr" presetSubtype="4" fill="hold" grpId="0" nodeType="withEffect">
                                  <p:stCondLst>
                                    <p:cond delay="800"/>
                                  </p:stCondLst>
                                  <p:childTnLst>
                                    <p:set>
                                      <p:cBhvr>
                                        <p:cTn id="63" dur="1" fill="hold">
                                          <p:stCondLst>
                                            <p:cond delay="0"/>
                                          </p:stCondLst>
                                        </p:cTn>
                                        <p:tgtEl>
                                          <p:spTgt spid="33"/>
                                        </p:tgtEl>
                                        <p:attrNameLst>
                                          <p:attrName>style.visibility</p:attrName>
                                        </p:attrNameLst>
                                      </p:cBhvr>
                                      <p:to>
                                        <p:strVal val="visible"/>
                                      </p:to>
                                    </p:set>
                                    <p:animEffect transition="in" filter="wipe(down)">
                                      <p:cBhvr>
                                        <p:cTn id="64" dur="300"/>
                                        <p:tgtEl>
                                          <p:spTgt spid="33"/>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300"/>
                                        <p:tgtEl>
                                          <p:spTgt spid="78"/>
                                        </p:tgtEl>
                                      </p:cBhvr>
                                    </p:animEffect>
                                  </p:childTnLst>
                                </p:cTn>
                              </p:par>
                              <p:par>
                                <p:cTn id="68" presetID="10" presetClass="entr" presetSubtype="0" fill="hold" nodeType="withEffect">
                                  <p:stCondLst>
                                    <p:cond delay="1000"/>
                                  </p:stCondLst>
                                  <p:childTnLst>
                                    <p:set>
                                      <p:cBhvr>
                                        <p:cTn id="69" dur="1" fill="hold">
                                          <p:stCondLst>
                                            <p:cond delay="0"/>
                                          </p:stCondLst>
                                        </p:cTn>
                                        <p:tgtEl>
                                          <p:spTgt spid="83"/>
                                        </p:tgtEl>
                                        <p:attrNameLst>
                                          <p:attrName>style.visibility</p:attrName>
                                        </p:attrNameLst>
                                      </p:cBhvr>
                                      <p:to>
                                        <p:strVal val="visible"/>
                                      </p:to>
                                    </p:set>
                                    <p:animEffect transition="in" filter="fade">
                                      <p:cBhvr>
                                        <p:cTn id="70" dur="300"/>
                                        <p:tgtEl>
                                          <p:spTgt spid="83"/>
                                        </p:tgtEl>
                                      </p:cBhvr>
                                    </p:animEffect>
                                  </p:childTnLst>
                                </p:cTn>
                              </p:par>
                              <p:par>
                                <p:cTn id="71" presetID="10" presetClass="entr" presetSubtype="0" fill="hold" grpId="0" nodeType="withEffect">
                                  <p:stCondLst>
                                    <p:cond delay="1000"/>
                                  </p:stCondLst>
                                  <p:childTnLst>
                                    <p:set>
                                      <p:cBhvr>
                                        <p:cTn id="72" dur="1" fill="hold">
                                          <p:stCondLst>
                                            <p:cond delay="0"/>
                                          </p:stCondLst>
                                        </p:cTn>
                                        <p:tgtEl>
                                          <p:spTgt spid="86"/>
                                        </p:tgtEl>
                                        <p:attrNameLst>
                                          <p:attrName>style.visibility</p:attrName>
                                        </p:attrNameLst>
                                      </p:cBhvr>
                                      <p:to>
                                        <p:strVal val="visible"/>
                                      </p:to>
                                    </p:set>
                                    <p:animEffect transition="in" filter="fade">
                                      <p:cBhvr>
                                        <p:cTn id="73" dur="300"/>
                                        <p:tgtEl>
                                          <p:spTgt spid="86"/>
                                        </p:tgtEl>
                                      </p:cBhvr>
                                    </p:animEffect>
                                  </p:childTnLst>
                                </p:cTn>
                              </p:par>
                              <p:par>
                                <p:cTn id="74" presetID="10" presetClass="entr" presetSubtype="0" fill="hold" grpId="0" nodeType="withEffect">
                                  <p:stCondLst>
                                    <p:cond delay="1000"/>
                                  </p:stCondLst>
                                  <p:childTnLst>
                                    <p:set>
                                      <p:cBhvr>
                                        <p:cTn id="75" dur="1" fill="hold">
                                          <p:stCondLst>
                                            <p:cond delay="0"/>
                                          </p:stCondLst>
                                        </p:cTn>
                                        <p:tgtEl>
                                          <p:spTgt spid="87"/>
                                        </p:tgtEl>
                                        <p:attrNameLst>
                                          <p:attrName>style.visibility</p:attrName>
                                        </p:attrNameLst>
                                      </p:cBhvr>
                                      <p:to>
                                        <p:strVal val="visible"/>
                                      </p:to>
                                    </p:set>
                                    <p:animEffect transition="in" filter="fade">
                                      <p:cBhvr>
                                        <p:cTn id="76" dur="300"/>
                                        <p:tgtEl>
                                          <p:spTgt spid="87"/>
                                        </p:tgtEl>
                                      </p:cBhvr>
                                    </p:animEffect>
                                  </p:childTnLst>
                                </p:cTn>
                              </p:par>
                              <p:par>
                                <p:cTn id="77" presetID="22" presetClass="entr" presetSubtype="4" fill="hold" grpId="0" nodeType="withEffect">
                                  <p:stCondLst>
                                    <p:cond delay="900"/>
                                  </p:stCondLst>
                                  <p:childTnLst>
                                    <p:set>
                                      <p:cBhvr>
                                        <p:cTn id="78" dur="1" fill="hold">
                                          <p:stCondLst>
                                            <p:cond delay="0"/>
                                          </p:stCondLst>
                                        </p:cTn>
                                        <p:tgtEl>
                                          <p:spTgt spid="67"/>
                                        </p:tgtEl>
                                        <p:attrNameLst>
                                          <p:attrName>style.visibility</p:attrName>
                                        </p:attrNameLst>
                                      </p:cBhvr>
                                      <p:to>
                                        <p:strVal val="visible"/>
                                      </p:to>
                                    </p:set>
                                    <p:animEffect transition="in" filter="wipe(down)">
                                      <p:cBhvr>
                                        <p:cTn id="79" dur="200"/>
                                        <p:tgtEl>
                                          <p:spTgt spid="67"/>
                                        </p:tgtEl>
                                      </p:cBhvr>
                                    </p:animEffect>
                                  </p:childTnLst>
                                </p:cTn>
                              </p:par>
                              <p:par>
                                <p:cTn id="80" presetID="22" presetClass="entr" presetSubtype="4" fill="hold" grpId="0" nodeType="withEffect">
                                  <p:stCondLst>
                                    <p:cond delay="1000"/>
                                  </p:stCondLst>
                                  <p:childTnLst>
                                    <p:set>
                                      <p:cBhvr>
                                        <p:cTn id="81" dur="1" fill="hold">
                                          <p:stCondLst>
                                            <p:cond delay="0"/>
                                          </p:stCondLst>
                                        </p:cTn>
                                        <p:tgtEl>
                                          <p:spTgt spid="34"/>
                                        </p:tgtEl>
                                        <p:attrNameLst>
                                          <p:attrName>style.visibility</p:attrName>
                                        </p:attrNameLst>
                                      </p:cBhvr>
                                      <p:to>
                                        <p:strVal val="visible"/>
                                      </p:to>
                                    </p:set>
                                    <p:animEffect transition="in" filter="wipe(down)">
                                      <p:cBhvr>
                                        <p:cTn id="82" dur="300"/>
                                        <p:tgtEl>
                                          <p:spTgt spid="34"/>
                                        </p:tgtEl>
                                      </p:cBhvr>
                                    </p:animEffect>
                                  </p:childTnLst>
                                </p:cTn>
                              </p:par>
                              <p:par>
                                <p:cTn id="83" presetID="10" presetClass="entr" presetSubtype="0" fill="hold" grpId="0" nodeType="withEffect">
                                  <p:stCondLst>
                                    <p:cond delay="1200"/>
                                  </p:stCondLst>
                                  <p:childTnLst>
                                    <p:set>
                                      <p:cBhvr>
                                        <p:cTn id="84" dur="1" fill="hold">
                                          <p:stCondLst>
                                            <p:cond delay="0"/>
                                          </p:stCondLst>
                                        </p:cTn>
                                        <p:tgtEl>
                                          <p:spTgt spid="79"/>
                                        </p:tgtEl>
                                        <p:attrNameLst>
                                          <p:attrName>style.visibility</p:attrName>
                                        </p:attrNameLst>
                                      </p:cBhvr>
                                      <p:to>
                                        <p:strVal val="visible"/>
                                      </p:to>
                                    </p:set>
                                    <p:animEffect transition="in" filter="fade">
                                      <p:cBhvr>
                                        <p:cTn id="85" dur="300"/>
                                        <p:tgtEl>
                                          <p:spTgt spid="79"/>
                                        </p:tgtEl>
                                      </p:cBhvr>
                                    </p:animEffect>
                                  </p:childTnLst>
                                </p:cTn>
                              </p:par>
                              <p:par>
                                <p:cTn id="86" presetID="10" presetClass="entr" presetSubtype="0" fill="hold" nodeType="withEffect">
                                  <p:stCondLst>
                                    <p:cond delay="120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300"/>
                                        <p:tgtEl>
                                          <p:spTgt spid="84"/>
                                        </p:tgtEl>
                                      </p:cBhvr>
                                    </p:animEffect>
                                  </p:childTnLst>
                                </p:cTn>
                              </p:par>
                              <p:par>
                                <p:cTn id="89" presetID="10" presetClass="entr" presetSubtype="0" fill="hold" grpId="0" nodeType="withEffect">
                                  <p:stCondLst>
                                    <p:cond delay="1200"/>
                                  </p:stCondLst>
                                  <p:childTnLst>
                                    <p:set>
                                      <p:cBhvr>
                                        <p:cTn id="90" dur="1" fill="hold">
                                          <p:stCondLst>
                                            <p:cond delay="0"/>
                                          </p:stCondLst>
                                        </p:cTn>
                                        <p:tgtEl>
                                          <p:spTgt spid="89"/>
                                        </p:tgtEl>
                                        <p:attrNameLst>
                                          <p:attrName>style.visibility</p:attrName>
                                        </p:attrNameLst>
                                      </p:cBhvr>
                                      <p:to>
                                        <p:strVal val="visible"/>
                                      </p:to>
                                    </p:set>
                                    <p:animEffect transition="in" filter="fade">
                                      <p:cBhvr>
                                        <p:cTn id="91" dur="300"/>
                                        <p:tgtEl>
                                          <p:spTgt spid="89"/>
                                        </p:tgtEl>
                                      </p:cBhvr>
                                    </p:animEffect>
                                  </p:childTnLst>
                                </p:cTn>
                              </p:par>
                              <p:par>
                                <p:cTn id="92" presetID="10" presetClass="entr" presetSubtype="0" fill="hold" grpId="0" nodeType="withEffect">
                                  <p:stCondLst>
                                    <p:cond delay="1200"/>
                                  </p:stCondLst>
                                  <p:childTnLst>
                                    <p:set>
                                      <p:cBhvr>
                                        <p:cTn id="93" dur="1" fill="hold">
                                          <p:stCondLst>
                                            <p:cond delay="0"/>
                                          </p:stCondLst>
                                        </p:cTn>
                                        <p:tgtEl>
                                          <p:spTgt spid="90"/>
                                        </p:tgtEl>
                                        <p:attrNameLst>
                                          <p:attrName>style.visibility</p:attrName>
                                        </p:attrNameLst>
                                      </p:cBhvr>
                                      <p:to>
                                        <p:strVal val="visible"/>
                                      </p:to>
                                    </p:set>
                                    <p:animEffect transition="in" filter="fade">
                                      <p:cBhvr>
                                        <p:cTn id="94" dur="3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100" grpId="0" animBg="1"/>
      <p:bldP spid="71" grpId="0" animBg="1"/>
      <p:bldP spid="67" grpId="0" animBg="1"/>
      <p:bldP spid="68" grpId="0" animBg="1"/>
      <p:bldP spid="69" grpId="0" animBg="1"/>
      <p:bldP spid="75" grpId="0" animBg="1"/>
      <p:bldP spid="76" grpId="0" animBg="1"/>
      <p:bldP spid="77" grpId="0" animBg="1"/>
      <p:bldP spid="78" grpId="0" animBg="1"/>
      <p:bldP spid="79" grpId="0" animBg="1"/>
      <p:bldP spid="86" grpId="0"/>
      <p:bldP spid="87" grpId="0"/>
      <p:bldP spid="89" grpId="0"/>
      <p:bldP spid="90" grpId="0"/>
      <p:bldP spid="92" grpId="0"/>
      <p:bldP spid="93" grpId="0"/>
      <p:bldP spid="95" grpId="0"/>
      <p:bldP spid="96" grpId="0"/>
      <p:bldP spid="98" grpId="0"/>
      <p:bldP spid="9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r>
              <a:rPr lang="en-US" b="1" dirty="0">
                <a:solidFill>
                  <a:srgbClr val="FF6600"/>
                </a:solidFill>
                <a:ea typeface="Calibri Light"/>
                <a:cs typeface="Calibri Light"/>
              </a:rPr>
              <a:t>Questions regarding analysis?</a:t>
            </a: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Tree>
    <p:extLst>
      <p:ext uri="{BB962C8B-B14F-4D97-AF65-F5344CB8AC3E}">
        <p14:creationId xmlns:p14="http://schemas.microsoft.com/office/powerpoint/2010/main" val="239944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b="1" dirty="0">
                <a:latin typeface="Arial"/>
              </a:rPr>
            </a:br>
            <a:br>
              <a:rPr lang="en-US" b="1" dirty="0">
                <a:latin typeface="Arial"/>
              </a:rPr>
            </a:br>
            <a:br>
              <a:rPr lang="en-US" b="1" dirty="0">
                <a:latin typeface="Arial"/>
              </a:rPr>
            </a:br>
            <a:r>
              <a:rPr lang="en-US" b="1" dirty="0">
                <a:solidFill>
                  <a:srgbClr val="FF6600"/>
                </a:solidFill>
                <a:latin typeface="Arial"/>
                <a:cs typeface="Aria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lIns="91440" tIns="45720" rIns="91440" bIns="45720" rtlCol="0" anchor="t">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algn="just"/>
            <a:r>
              <a:rPr lang="en-US" sz="2800" dirty="0">
                <a:solidFill>
                  <a:srgbClr val="FF6600"/>
                </a:solidFill>
              </a:rPr>
              <a:t>     </a:t>
            </a:r>
            <a:r>
              <a:rPr lang="en-US" sz="2800" dirty="0">
                <a:solidFill>
                  <a:srgbClr val="FF6600"/>
                </a:solidFill>
                <a:latin typeface="Arial"/>
                <a:cs typeface="Arial"/>
              </a:rPr>
              <a:t>     Executive Summary</a:t>
            </a:r>
          </a:p>
          <a:p>
            <a:pPr algn="just"/>
            <a:r>
              <a:rPr lang="en-US" sz="2800" dirty="0">
                <a:solidFill>
                  <a:srgbClr val="FF6600"/>
                </a:solidFill>
                <a:latin typeface="Arial"/>
                <a:cs typeface="Arial"/>
              </a:rPr>
              <a:t>         Problem Statement</a:t>
            </a:r>
          </a:p>
          <a:p>
            <a:pPr algn="just"/>
            <a:r>
              <a:rPr lang="en-US" sz="2800" dirty="0">
                <a:solidFill>
                  <a:srgbClr val="FF6600"/>
                </a:solidFill>
                <a:latin typeface="Arial"/>
                <a:cs typeface="Arial"/>
              </a:rPr>
              <a:t>         Approach</a:t>
            </a:r>
          </a:p>
          <a:p>
            <a:pPr algn="just"/>
            <a:r>
              <a:rPr lang="en-US" sz="2800" dirty="0">
                <a:solidFill>
                  <a:srgbClr val="FF6600"/>
                </a:solidFill>
                <a:latin typeface="Arial"/>
                <a:cs typeface="Arial"/>
              </a:rPr>
              <a:t>         EDA</a:t>
            </a:r>
          </a:p>
          <a:p>
            <a:pPr algn="just"/>
            <a:r>
              <a:rPr lang="en-US" sz="2800" dirty="0">
                <a:solidFill>
                  <a:srgbClr val="FF6600"/>
                </a:solidFill>
                <a:latin typeface="Arial"/>
                <a:cs typeface="Arial"/>
              </a:rPr>
              <a:t>         EDA Summary</a:t>
            </a:r>
          </a:p>
          <a:p>
            <a:pPr algn="just"/>
            <a:r>
              <a:rPr lang="en-US" sz="2800" dirty="0">
                <a:solidFill>
                  <a:srgbClr val="FF6600"/>
                </a:solidFill>
                <a:latin typeface="Arial"/>
                <a:cs typeface="Arial"/>
              </a:rPr>
              <a:t>         Recommendation</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1892934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a:xfrm>
            <a:off x="304800" y="279400"/>
            <a:ext cx="10156723" cy="727285"/>
          </a:xfrm>
        </p:spPr>
        <p:txBody>
          <a:bodyPr/>
          <a:lstStyle/>
          <a:p>
            <a:r>
              <a:rPr lang="en-US" dirty="0">
                <a:latin typeface="Arial"/>
                <a:cs typeface="Arial"/>
              </a:rPr>
              <a:t>Executive Summary</a:t>
            </a:r>
            <a:endParaRPr lang="en-US" dirty="0"/>
          </a:p>
        </p:txBody>
      </p:sp>
      <p:cxnSp>
        <p:nvCxnSpPr>
          <p:cNvPr id="27" name="Straight Connector 26"/>
          <p:cNvCxnSpPr/>
          <p:nvPr/>
        </p:nvCxnSpPr>
        <p:spPr>
          <a:xfrm flipV="1">
            <a:off x="5026679" y="4008723"/>
            <a:ext cx="411255"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026679" y="2964803"/>
            <a:ext cx="411255"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747850" y="4008723"/>
            <a:ext cx="411255"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747850" y="2964803"/>
            <a:ext cx="411255"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Oval 20"/>
          <p:cNvSpPr>
            <a:spLocks noChangeArrowheads="1"/>
          </p:cNvSpPr>
          <p:nvPr/>
        </p:nvSpPr>
        <p:spPr bwMode="auto">
          <a:xfrm>
            <a:off x="5560738" y="4747429"/>
            <a:ext cx="1070527" cy="107052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grpSp>
        <p:nvGrpSpPr>
          <p:cNvPr id="20" name="Group 19"/>
          <p:cNvGrpSpPr/>
          <p:nvPr/>
        </p:nvGrpSpPr>
        <p:grpSpPr>
          <a:xfrm>
            <a:off x="508836" y="1664919"/>
            <a:ext cx="4606877" cy="1615116"/>
            <a:chOff x="-86476" y="6695614"/>
            <a:chExt cx="3603877" cy="1263476"/>
          </a:xfrm>
        </p:grpSpPr>
        <p:sp>
          <p:nvSpPr>
            <p:cNvPr id="3" name="Oval 14"/>
            <p:cNvSpPr>
              <a:spLocks noChangeArrowheads="1"/>
            </p:cNvSpPr>
            <p:nvPr/>
          </p:nvSpPr>
          <p:spPr bwMode="auto">
            <a:xfrm>
              <a:off x="2679947"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4" name="Freeform 22"/>
            <p:cNvSpPr>
              <a:spLocks noEditPoints="1"/>
            </p:cNvSpPr>
            <p:nvPr/>
          </p:nvSpPr>
          <p:spPr bwMode="auto">
            <a:xfrm>
              <a:off x="-86476" y="6695614"/>
              <a:ext cx="505951" cy="381927"/>
            </a:xfrm>
            <a:custGeom>
              <a:avLst/>
              <a:gdLst>
                <a:gd name="T0" fmla="*/ 267 w 431"/>
                <a:gd name="T1" fmla="*/ 136 h 325"/>
                <a:gd name="T2" fmla="*/ 370 w 431"/>
                <a:gd name="T3" fmla="*/ 185 h 325"/>
                <a:gd name="T4" fmla="*/ 267 w 431"/>
                <a:gd name="T5" fmla="*/ 239 h 325"/>
                <a:gd name="T6" fmla="*/ 265 w 431"/>
                <a:gd name="T7" fmla="*/ 245 h 325"/>
                <a:gd name="T8" fmla="*/ 269 w 431"/>
                <a:gd name="T9" fmla="*/ 248 h 325"/>
                <a:gd name="T10" fmla="*/ 271 w 431"/>
                <a:gd name="T11" fmla="*/ 247 h 325"/>
                <a:gd name="T12" fmla="*/ 383 w 431"/>
                <a:gd name="T13" fmla="*/ 188 h 325"/>
                <a:gd name="T14" fmla="*/ 386 w 431"/>
                <a:gd name="T15" fmla="*/ 184 h 325"/>
                <a:gd name="T16" fmla="*/ 383 w 431"/>
                <a:gd name="T17" fmla="*/ 180 h 325"/>
                <a:gd name="T18" fmla="*/ 271 w 431"/>
                <a:gd name="T19" fmla="*/ 128 h 325"/>
                <a:gd name="T20" fmla="*/ 265 w 431"/>
                <a:gd name="T21" fmla="*/ 130 h 325"/>
                <a:gd name="T22" fmla="*/ 267 w 431"/>
                <a:gd name="T23" fmla="*/ 136 h 325"/>
                <a:gd name="T24" fmla="*/ 202 w 431"/>
                <a:gd name="T25" fmla="*/ 268 h 325"/>
                <a:gd name="T26" fmla="*/ 203 w 431"/>
                <a:gd name="T27" fmla="*/ 268 h 325"/>
                <a:gd name="T28" fmla="*/ 207 w 431"/>
                <a:gd name="T29" fmla="*/ 265 h 325"/>
                <a:gd name="T30" fmla="*/ 252 w 431"/>
                <a:gd name="T31" fmla="*/ 113 h 325"/>
                <a:gd name="T32" fmla="*/ 248 w 431"/>
                <a:gd name="T33" fmla="*/ 107 h 325"/>
                <a:gd name="T34" fmla="*/ 243 w 431"/>
                <a:gd name="T35" fmla="*/ 110 h 325"/>
                <a:gd name="T36" fmla="*/ 198 w 431"/>
                <a:gd name="T37" fmla="*/ 262 h 325"/>
                <a:gd name="T38" fmla="*/ 202 w 431"/>
                <a:gd name="T39" fmla="*/ 268 h 325"/>
                <a:gd name="T40" fmla="*/ 386 w 431"/>
                <a:gd name="T41" fmla="*/ 0 h 325"/>
                <a:gd name="T42" fmla="*/ 46 w 431"/>
                <a:gd name="T43" fmla="*/ 0 h 325"/>
                <a:gd name="T44" fmla="*/ 0 w 431"/>
                <a:gd name="T45" fmla="*/ 47 h 325"/>
                <a:gd name="T46" fmla="*/ 0 w 431"/>
                <a:gd name="T47" fmla="*/ 320 h 325"/>
                <a:gd name="T48" fmla="*/ 5 w 431"/>
                <a:gd name="T49" fmla="*/ 325 h 325"/>
                <a:gd name="T50" fmla="*/ 427 w 431"/>
                <a:gd name="T51" fmla="*/ 325 h 325"/>
                <a:gd name="T52" fmla="*/ 431 w 431"/>
                <a:gd name="T53" fmla="*/ 320 h 325"/>
                <a:gd name="T54" fmla="*/ 431 w 431"/>
                <a:gd name="T55" fmla="*/ 47 h 325"/>
                <a:gd name="T56" fmla="*/ 386 w 431"/>
                <a:gd name="T57" fmla="*/ 0 h 325"/>
                <a:gd name="T58" fmla="*/ 422 w 431"/>
                <a:gd name="T59" fmla="*/ 315 h 325"/>
                <a:gd name="T60" fmla="*/ 9 w 431"/>
                <a:gd name="T61" fmla="*/ 315 h 325"/>
                <a:gd name="T62" fmla="*/ 9 w 431"/>
                <a:gd name="T63" fmla="*/ 64 h 325"/>
                <a:gd name="T64" fmla="*/ 422 w 431"/>
                <a:gd name="T65" fmla="*/ 64 h 325"/>
                <a:gd name="T66" fmla="*/ 422 w 431"/>
                <a:gd name="T67" fmla="*/ 315 h 325"/>
                <a:gd name="T68" fmla="*/ 422 w 431"/>
                <a:gd name="T69" fmla="*/ 55 h 325"/>
                <a:gd name="T70" fmla="*/ 9 w 431"/>
                <a:gd name="T71" fmla="*/ 55 h 325"/>
                <a:gd name="T72" fmla="*/ 9 w 431"/>
                <a:gd name="T73" fmla="*/ 47 h 325"/>
                <a:gd name="T74" fmla="*/ 46 w 431"/>
                <a:gd name="T75" fmla="*/ 9 h 325"/>
                <a:gd name="T76" fmla="*/ 386 w 431"/>
                <a:gd name="T77" fmla="*/ 9 h 325"/>
                <a:gd name="T78" fmla="*/ 422 w 431"/>
                <a:gd name="T79" fmla="*/ 47 h 325"/>
                <a:gd name="T80" fmla="*/ 422 w 431"/>
                <a:gd name="T81" fmla="*/ 55 h 325"/>
                <a:gd name="T82" fmla="*/ 67 w 431"/>
                <a:gd name="T83" fmla="*/ 195 h 325"/>
                <a:gd name="T84" fmla="*/ 179 w 431"/>
                <a:gd name="T85" fmla="*/ 247 h 325"/>
                <a:gd name="T86" fmla="*/ 181 w 431"/>
                <a:gd name="T87" fmla="*/ 248 h 325"/>
                <a:gd name="T88" fmla="*/ 185 w 431"/>
                <a:gd name="T89" fmla="*/ 245 h 325"/>
                <a:gd name="T90" fmla="*/ 183 w 431"/>
                <a:gd name="T91" fmla="*/ 239 h 325"/>
                <a:gd name="T92" fmla="*/ 80 w 431"/>
                <a:gd name="T93" fmla="*/ 191 h 325"/>
                <a:gd name="T94" fmla="*/ 183 w 431"/>
                <a:gd name="T95" fmla="*/ 136 h 325"/>
                <a:gd name="T96" fmla="*/ 185 w 431"/>
                <a:gd name="T97" fmla="*/ 130 h 325"/>
                <a:gd name="T98" fmla="*/ 179 w 431"/>
                <a:gd name="T99" fmla="*/ 128 h 325"/>
                <a:gd name="T100" fmla="*/ 67 w 431"/>
                <a:gd name="T101" fmla="*/ 187 h 325"/>
                <a:gd name="T102" fmla="*/ 64 w 431"/>
                <a:gd name="T103" fmla="*/ 191 h 325"/>
                <a:gd name="T104" fmla="*/ 67 w 431"/>
                <a:gd name="T105" fmla="*/ 1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325">
                  <a:moveTo>
                    <a:pt x="267" y="136"/>
                  </a:moveTo>
                  <a:cubicBezTo>
                    <a:pt x="370" y="185"/>
                    <a:pt x="370" y="185"/>
                    <a:pt x="370" y="185"/>
                  </a:cubicBezTo>
                  <a:cubicBezTo>
                    <a:pt x="267" y="239"/>
                    <a:pt x="267" y="239"/>
                    <a:pt x="267" y="239"/>
                  </a:cubicBezTo>
                  <a:cubicBezTo>
                    <a:pt x="265" y="240"/>
                    <a:pt x="264" y="243"/>
                    <a:pt x="265" y="245"/>
                  </a:cubicBezTo>
                  <a:cubicBezTo>
                    <a:pt x="266" y="247"/>
                    <a:pt x="268" y="248"/>
                    <a:pt x="269" y="248"/>
                  </a:cubicBezTo>
                  <a:cubicBezTo>
                    <a:pt x="270" y="248"/>
                    <a:pt x="271" y="248"/>
                    <a:pt x="271" y="247"/>
                  </a:cubicBezTo>
                  <a:cubicBezTo>
                    <a:pt x="383" y="188"/>
                    <a:pt x="383" y="188"/>
                    <a:pt x="383" y="188"/>
                  </a:cubicBezTo>
                  <a:cubicBezTo>
                    <a:pt x="385" y="188"/>
                    <a:pt x="386" y="186"/>
                    <a:pt x="386" y="184"/>
                  </a:cubicBezTo>
                  <a:cubicBezTo>
                    <a:pt x="386" y="182"/>
                    <a:pt x="385" y="181"/>
                    <a:pt x="383" y="180"/>
                  </a:cubicBezTo>
                  <a:cubicBezTo>
                    <a:pt x="271" y="128"/>
                    <a:pt x="271" y="128"/>
                    <a:pt x="271" y="128"/>
                  </a:cubicBezTo>
                  <a:cubicBezTo>
                    <a:pt x="269" y="127"/>
                    <a:pt x="266" y="128"/>
                    <a:pt x="265" y="130"/>
                  </a:cubicBezTo>
                  <a:cubicBezTo>
                    <a:pt x="264" y="132"/>
                    <a:pt x="265" y="135"/>
                    <a:pt x="267" y="136"/>
                  </a:cubicBezTo>
                  <a:close/>
                  <a:moveTo>
                    <a:pt x="202" y="268"/>
                  </a:moveTo>
                  <a:cubicBezTo>
                    <a:pt x="202" y="268"/>
                    <a:pt x="202" y="268"/>
                    <a:pt x="203" y="268"/>
                  </a:cubicBezTo>
                  <a:cubicBezTo>
                    <a:pt x="205" y="268"/>
                    <a:pt x="207" y="267"/>
                    <a:pt x="207" y="265"/>
                  </a:cubicBezTo>
                  <a:cubicBezTo>
                    <a:pt x="252" y="113"/>
                    <a:pt x="252" y="113"/>
                    <a:pt x="252" y="113"/>
                  </a:cubicBezTo>
                  <a:cubicBezTo>
                    <a:pt x="252" y="111"/>
                    <a:pt x="251" y="108"/>
                    <a:pt x="248" y="107"/>
                  </a:cubicBezTo>
                  <a:cubicBezTo>
                    <a:pt x="246" y="106"/>
                    <a:pt x="243" y="108"/>
                    <a:pt x="243" y="110"/>
                  </a:cubicBezTo>
                  <a:cubicBezTo>
                    <a:pt x="198" y="262"/>
                    <a:pt x="198" y="262"/>
                    <a:pt x="198" y="262"/>
                  </a:cubicBezTo>
                  <a:cubicBezTo>
                    <a:pt x="198" y="265"/>
                    <a:pt x="199" y="267"/>
                    <a:pt x="202" y="268"/>
                  </a:cubicBezTo>
                  <a:close/>
                  <a:moveTo>
                    <a:pt x="386" y="0"/>
                  </a:moveTo>
                  <a:cubicBezTo>
                    <a:pt x="46" y="0"/>
                    <a:pt x="46" y="0"/>
                    <a:pt x="46" y="0"/>
                  </a:cubicBezTo>
                  <a:cubicBezTo>
                    <a:pt x="21" y="0"/>
                    <a:pt x="0" y="21"/>
                    <a:pt x="0" y="47"/>
                  </a:cubicBezTo>
                  <a:cubicBezTo>
                    <a:pt x="0" y="320"/>
                    <a:pt x="0" y="320"/>
                    <a:pt x="0" y="320"/>
                  </a:cubicBezTo>
                  <a:cubicBezTo>
                    <a:pt x="0" y="323"/>
                    <a:pt x="2" y="325"/>
                    <a:pt x="5" y="325"/>
                  </a:cubicBezTo>
                  <a:cubicBezTo>
                    <a:pt x="427" y="325"/>
                    <a:pt x="427" y="325"/>
                    <a:pt x="427" y="325"/>
                  </a:cubicBezTo>
                  <a:cubicBezTo>
                    <a:pt x="429" y="325"/>
                    <a:pt x="431" y="323"/>
                    <a:pt x="431" y="320"/>
                  </a:cubicBezTo>
                  <a:cubicBezTo>
                    <a:pt x="431" y="47"/>
                    <a:pt x="431" y="47"/>
                    <a:pt x="431" y="47"/>
                  </a:cubicBezTo>
                  <a:cubicBezTo>
                    <a:pt x="431" y="21"/>
                    <a:pt x="411" y="0"/>
                    <a:pt x="386" y="0"/>
                  </a:cubicBezTo>
                  <a:close/>
                  <a:moveTo>
                    <a:pt x="422" y="315"/>
                  </a:moveTo>
                  <a:cubicBezTo>
                    <a:pt x="9" y="315"/>
                    <a:pt x="9" y="315"/>
                    <a:pt x="9" y="315"/>
                  </a:cubicBezTo>
                  <a:cubicBezTo>
                    <a:pt x="9" y="64"/>
                    <a:pt x="9" y="64"/>
                    <a:pt x="9" y="64"/>
                  </a:cubicBezTo>
                  <a:cubicBezTo>
                    <a:pt x="422" y="64"/>
                    <a:pt x="422" y="64"/>
                    <a:pt x="422" y="64"/>
                  </a:cubicBezTo>
                  <a:lnTo>
                    <a:pt x="422" y="315"/>
                  </a:lnTo>
                  <a:close/>
                  <a:moveTo>
                    <a:pt x="422" y="55"/>
                  </a:moveTo>
                  <a:cubicBezTo>
                    <a:pt x="9" y="55"/>
                    <a:pt x="9" y="55"/>
                    <a:pt x="9" y="55"/>
                  </a:cubicBezTo>
                  <a:cubicBezTo>
                    <a:pt x="9" y="47"/>
                    <a:pt x="9" y="47"/>
                    <a:pt x="9" y="47"/>
                  </a:cubicBezTo>
                  <a:cubicBezTo>
                    <a:pt x="9" y="26"/>
                    <a:pt x="26" y="9"/>
                    <a:pt x="46" y="9"/>
                  </a:cubicBezTo>
                  <a:cubicBezTo>
                    <a:pt x="386" y="9"/>
                    <a:pt x="386" y="9"/>
                    <a:pt x="386" y="9"/>
                  </a:cubicBezTo>
                  <a:cubicBezTo>
                    <a:pt x="406" y="9"/>
                    <a:pt x="422" y="26"/>
                    <a:pt x="422" y="47"/>
                  </a:cubicBezTo>
                  <a:lnTo>
                    <a:pt x="422" y="55"/>
                  </a:lnTo>
                  <a:close/>
                  <a:moveTo>
                    <a:pt x="67" y="195"/>
                  </a:moveTo>
                  <a:cubicBezTo>
                    <a:pt x="179" y="247"/>
                    <a:pt x="179" y="247"/>
                    <a:pt x="179" y="247"/>
                  </a:cubicBezTo>
                  <a:cubicBezTo>
                    <a:pt x="179" y="248"/>
                    <a:pt x="180" y="248"/>
                    <a:pt x="181" y="248"/>
                  </a:cubicBezTo>
                  <a:cubicBezTo>
                    <a:pt x="182" y="248"/>
                    <a:pt x="184" y="247"/>
                    <a:pt x="185" y="245"/>
                  </a:cubicBezTo>
                  <a:cubicBezTo>
                    <a:pt x="186" y="243"/>
                    <a:pt x="185" y="240"/>
                    <a:pt x="183" y="239"/>
                  </a:cubicBezTo>
                  <a:cubicBezTo>
                    <a:pt x="80" y="191"/>
                    <a:pt x="80" y="191"/>
                    <a:pt x="80" y="191"/>
                  </a:cubicBezTo>
                  <a:cubicBezTo>
                    <a:pt x="183" y="136"/>
                    <a:pt x="183" y="136"/>
                    <a:pt x="183" y="136"/>
                  </a:cubicBezTo>
                  <a:cubicBezTo>
                    <a:pt x="185" y="135"/>
                    <a:pt x="186" y="132"/>
                    <a:pt x="185" y="130"/>
                  </a:cubicBezTo>
                  <a:cubicBezTo>
                    <a:pt x="184" y="127"/>
                    <a:pt x="181" y="127"/>
                    <a:pt x="179" y="128"/>
                  </a:cubicBezTo>
                  <a:cubicBezTo>
                    <a:pt x="67" y="187"/>
                    <a:pt x="67" y="187"/>
                    <a:pt x="67" y="187"/>
                  </a:cubicBezTo>
                  <a:cubicBezTo>
                    <a:pt x="65" y="188"/>
                    <a:pt x="64" y="189"/>
                    <a:pt x="64" y="191"/>
                  </a:cubicBezTo>
                  <a:cubicBezTo>
                    <a:pt x="64" y="193"/>
                    <a:pt x="65" y="194"/>
                    <a:pt x="67"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7" name="Oval 18"/>
          <p:cNvSpPr>
            <a:spLocks noChangeArrowheads="1"/>
          </p:cNvSpPr>
          <p:nvPr/>
        </p:nvSpPr>
        <p:spPr bwMode="auto">
          <a:xfrm>
            <a:off x="7107016" y="3979167"/>
            <a:ext cx="1070527" cy="107052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9" name="Oval 15"/>
          <p:cNvSpPr>
            <a:spLocks noChangeArrowheads="1"/>
          </p:cNvSpPr>
          <p:nvPr/>
        </p:nvSpPr>
        <p:spPr bwMode="auto">
          <a:xfrm>
            <a:off x="4045185" y="3979168"/>
            <a:ext cx="1070527" cy="107052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3" name="Oval 45"/>
          <p:cNvSpPr>
            <a:spLocks noChangeArrowheads="1"/>
          </p:cNvSpPr>
          <p:nvPr/>
        </p:nvSpPr>
        <p:spPr bwMode="auto">
          <a:xfrm>
            <a:off x="7076290" y="2209505"/>
            <a:ext cx="1070527" cy="107052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useBgFill="1">
        <p:nvSpPr>
          <p:cNvPr id="25" name="Oval 24"/>
          <p:cNvSpPr/>
          <p:nvPr/>
        </p:nvSpPr>
        <p:spPr>
          <a:xfrm>
            <a:off x="5309631" y="2845089"/>
            <a:ext cx="1572740" cy="1569023"/>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lnSpc>
                <a:spcPct val="89000"/>
              </a:lnSpc>
            </a:pPr>
            <a:endParaRPr lang="en-US" sz="1800" dirty="0">
              <a:solidFill>
                <a:schemeClr val="tx1"/>
              </a:solidFill>
              <a:cs typeface="Arial"/>
            </a:endParaRPr>
          </a:p>
        </p:txBody>
      </p:sp>
      <p:cxnSp>
        <p:nvCxnSpPr>
          <p:cNvPr id="42" name="Straight Connector 41"/>
          <p:cNvCxnSpPr>
            <a:stCxn id="11" idx="0"/>
            <a:endCxn id="25" idx="4"/>
          </p:cNvCxnSpPr>
          <p:nvPr/>
        </p:nvCxnSpPr>
        <p:spPr>
          <a:xfrm flipV="1">
            <a:off x="6096000" y="4414110"/>
            <a:ext cx="0" cy="333316"/>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446409" y="5385055"/>
            <a:ext cx="2954747" cy="1200329"/>
          </a:xfrm>
          <a:prstGeom prst="rect">
            <a:avLst/>
          </a:prstGeom>
        </p:spPr>
        <p:txBody>
          <a:bodyPr wrap="square" lIns="91440" tIns="45720" rIns="91440" bIns="45720" anchor="t">
            <a:spAutoFit/>
          </a:bodyPr>
          <a:lstStyle/>
          <a:p>
            <a:pPr algn="r">
              <a:spcAft>
                <a:spcPts val="200"/>
              </a:spcAft>
            </a:pPr>
            <a:r>
              <a:rPr lang="en-US" dirty="0"/>
              <a:t>Data: Multiple datasets on 2 cab companies, each representing different customer' aspects</a:t>
            </a:r>
          </a:p>
        </p:txBody>
      </p:sp>
      <p:sp>
        <p:nvSpPr>
          <p:cNvPr id="50" name="Rectangle 49"/>
          <p:cNvSpPr/>
          <p:nvPr/>
        </p:nvSpPr>
        <p:spPr>
          <a:xfrm>
            <a:off x="951992" y="4272878"/>
            <a:ext cx="2954747" cy="923330"/>
          </a:xfrm>
          <a:prstGeom prst="rect">
            <a:avLst/>
          </a:prstGeom>
        </p:spPr>
        <p:txBody>
          <a:bodyPr wrap="square" lIns="91440" tIns="45720" rIns="91440" bIns="45720" anchor="t">
            <a:spAutoFit/>
          </a:bodyPr>
          <a:lstStyle/>
          <a:p>
            <a:pPr algn="r">
              <a:spcAft>
                <a:spcPts val="200"/>
              </a:spcAft>
            </a:pPr>
            <a:r>
              <a:rPr lang="en-US" dirty="0"/>
              <a:t>Project Delivery: Presentation to XYZ's Executive team</a:t>
            </a:r>
          </a:p>
        </p:txBody>
      </p:sp>
      <p:sp>
        <p:nvSpPr>
          <p:cNvPr id="51" name="Rectangle 50"/>
          <p:cNvSpPr/>
          <p:nvPr/>
        </p:nvSpPr>
        <p:spPr>
          <a:xfrm>
            <a:off x="951992" y="2553922"/>
            <a:ext cx="2954747" cy="923330"/>
          </a:xfrm>
          <a:prstGeom prst="rect">
            <a:avLst/>
          </a:prstGeom>
        </p:spPr>
        <p:txBody>
          <a:bodyPr wrap="square" lIns="91440" tIns="45720" rIns="91440" bIns="45720" anchor="t">
            <a:spAutoFit/>
          </a:bodyPr>
          <a:lstStyle/>
          <a:p>
            <a:pPr algn="r">
              <a:spcAft>
                <a:spcPts val="200"/>
              </a:spcAft>
            </a:pPr>
            <a:r>
              <a:rPr lang="en-US" dirty="0"/>
              <a:t>Outcome: Comprehensive understanding of market for investment</a:t>
            </a:r>
            <a:endParaRPr lang="en-US">
              <a:cs typeface="Arial"/>
            </a:endParaRPr>
          </a:p>
        </p:txBody>
      </p:sp>
      <p:sp>
        <p:nvSpPr>
          <p:cNvPr id="52" name="Rectangle 51"/>
          <p:cNvSpPr/>
          <p:nvPr/>
        </p:nvSpPr>
        <p:spPr>
          <a:xfrm>
            <a:off x="8301477" y="4272878"/>
            <a:ext cx="2954747" cy="923330"/>
          </a:xfrm>
          <a:prstGeom prst="rect">
            <a:avLst/>
          </a:prstGeom>
        </p:spPr>
        <p:txBody>
          <a:bodyPr wrap="square" lIns="91440" tIns="45720" rIns="91440" bIns="45720" anchor="t">
            <a:spAutoFit/>
          </a:bodyPr>
          <a:lstStyle/>
          <a:p>
            <a:pPr>
              <a:spcAft>
                <a:spcPts val="200"/>
              </a:spcAft>
            </a:pPr>
            <a:r>
              <a:rPr lang="en-US" dirty="0">
                <a:cs typeface="Arial"/>
              </a:rPr>
              <a:t>Goal: Provide valued information for XYZ's investment decision</a:t>
            </a:r>
          </a:p>
        </p:txBody>
      </p:sp>
      <p:sp>
        <p:nvSpPr>
          <p:cNvPr id="53" name="Rectangle 52"/>
          <p:cNvSpPr/>
          <p:nvPr/>
        </p:nvSpPr>
        <p:spPr>
          <a:xfrm>
            <a:off x="8301477" y="2553922"/>
            <a:ext cx="2954747" cy="646331"/>
          </a:xfrm>
          <a:prstGeom prst="rect">
            <a:avLst/>
          </a:prstGeom>
        </p:spPr>
        <p:txBody>
          <a:bodyPr wrap="square" lIns="91440" tIns="45720" rIns="91440" bIns="45720" anchor="t">
            <a:spAutoFit/>
          </a:bodyPr>
          <a:lstStyle/>
          <a:p>
            <a:pPr>
              <a:spcAft>
                <a:spcPts val="200"/>
              </a:spcAft>
            </a:pPr>
            <a:r>
              <a:rPr lang="en-US" dirty="0"/>
              <a:t>Client: XYZ, a private firm in the US</a:t>
            </a:r>
          </a:p>
        </p:txBody>
      </p:sp>
      <p:grpSp>
        <p:nvGrpSpPr>
          <p:cNvPr id="26" name="Group 25">
            <a:extLst>
              <a:ext uri="{FF2B5EF4-FFF2-40B4-BE49-F238E27FC236}">
                <a16:creationId xmlns:a16="http://schemas.microsoft.com/office/drawing/2014/main" id="{097C4B56-70CF-06CE-C2B4-6C0C67031B5F}"/>
              </a:ext>
            </a:extLst>
          </p:cNvPr>
          <p:cNvGrpSpPr/>
          <p:nvPr/>
        </p:nvGrpSpPr>
        <p:grpSpPr>
          <a:xfrm>
            <a:off x="5345658" y="2885359"/>
            <a:ext cx="1494542" cy="1482252"/>
            <a:chOff x="6207756" y="7121636"/>
            <a:chExt cx="837454" cy="837454"/>
          </a:xfrm>
        </p:grpSpPr>
        <p:sp>
          <p:nvSpPr>
            <p:cNvPr id="22" name="Oval 19">
              <a:extLst>
                <a:ext uri="{FF2B5EF4-FFF2-40B4-BE49-F238E27FC236}">
                  <a16:creationId xmlns:a16="http://schemas.microsoft.com/office/drawing/2014/main" id="{5F336A78-7118-EB99-DDF3-8CC7397821EF}"/>
                </a:ext>
              </a:extLst>
            </p:cNvPr>
            <p:cNvSpPr>
              <a:spLocks noChangeArrowheads="1"/>
            </p:cNvSpPr>
            <p:nvPr/>
          </p:nvSpPr>
          <p:spPr bwMode="auto">
            <a:xfrm>
              <a:off x="6207756"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23" name="Freeform 25">
              <a:extLst>
                <a:ext uri="{FF2B5EF4-FFF2-40B4-BE49-F238E27FC236}">
                  <a16:creationId xmlns:a16="http://schemas.microsoft.com/office/drawing/2014/main" id="{9DD50E45-9568-3A5E-869E-240557032046}"/>
                </a:ext>
              </a:extLst>
            </p:cNvPr>
            <p:cNvSpPr>
              <a:spLocks noEditPoints="1"/>
            </p:cNvSpPr>
            <p:nvPr/>
          </p:nvSpPr>
          <p:spPr bwMode="auto">
            <a:xfrm>
              <a:off x="6385968" y="7326026"/>
              <a:ext cx="521359" cy="428673"/>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28" name="TextBox 27">
            <a:extLst>
              <a:ext uri="{FF2B5EF4-FFF2-40B4-BE49-F238E27FC236}">
                <a16:creationId xmlns:a16="http://schemas.microsoft.com/office/drawing/2014/main" id="{83736538-F6FD-7D77-7879-515584410D95}"/>
              </a:ext>
            </a:extLst>
          </p:cNvPr>
          <p:cNvSpPr txBox="1"/>
          <p:nvPr/>
        </p:nvSpPr>
        <p:spPr>
          <a:xfrm>
            <a:off x="7374192" y="2402758"/>
            <a:ext cx="540774" cy="677108"/>
          </a:xfrm>
          <a:prstGeom prst="rect">
            <a:avLst/>
          </a:prstGeom>
          <a:noFill/>
          <a:ln>
            <a:solidFill>
              <a:schemeClr val="tx1"/>
            </a:solidFill>
          </a:ln>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r>
              <a:rPr lang="en-US" sz="3200" dirty="0">
                <a:solidFill>
                  <a:srgbClr val="FFFFFF"/>
                </a:solidFill>
                <a:cs typeface="Arial"/>
              </a:rPr>
              <a:t> I</a:t>
            </a:r>
          </a:p>
        </p:txBody>
      </p:sp>
      <p:sp>
        <p:nvSpPr>
          <p:cNvPr id="29" name="TextBox 28">
            <a:extLst>
              <a:ext uri="{FF2B5EF4-FFF2-40B4-BE49-F238E27FC236}">
                <a16:creationId xmlns:a16="http://schemas.microsoft.com/office/drawing/2014/main" id="{A90CA51D-2F01-0694-2323-E8C716B8693F}"/>
              </a:ext>
            </a:extLst>
          </p:cNvPr>
          <p:cNvSpPr txBox="1"/>
          <p:nvPr/>
        </p:nvSpPr>
        <p:spPr>
          <a:xfrm>
            <a:off x="7343465" y="4178709"/>
            <a:ext cx="540774" cy="677108"/>
          </a:xfrm>
          <a:prstGeom prst="rect">
            <a:avLst/>
          </a:prstGeom>
          <a:noFill/>
          <a:ln>
            <a:solidFill>
              <a:schemeClr val="tx1"/>
            </a:solidFill>
          </a:ln>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r>
              <a:rPr lang="en-US" sz="3200" dirty="0">
                <a:solidFill>
                  <a:srgbClr val="FFFFFF"/>
                </a:solidFill>
                <a:cs typeface="Arial"/>
              </a:rPr>
              <a:t> II</a:t>
            </a:r>
          </a:p>
        </p:txBody>
      </p:sp>
      <p:sp>
        <p:nvSpPr>
          <p:cNvPr id="30" name="TextBox 29">
            <a:extLst>
              <a:ext uri="{FF2B5EF4-FFF2-40B4-BE49-F238E27FC236}">
                <a16:creationId xmlns:a16="http://schemas.microsoft.com/office/drawing/2014/main" id="{0712C723-928B-A2AD-8377-E737434BBC6F}"/>
              </a:ext>
            </a:extLst>
          </p:cNvPr>
          <p:cNvSpPr txBox="1"/>
          <p:nvPr/>
        </p:nvSpPr>
        <p:spPr>
          <a:xfrm>
            <a:off x="5733434" y="4946854"/>
            <a:ext cx="688258" cy="677108"/>
          </a:xfrm>
          <a:prstGeom prst="rect">
            <a:avLst/>
          </a:prstGeom>
          <a:noFill/>
          <a:ln>
            <a:solidFill>
              <a:schemeClr val="tx1"/>
            </a:solidFill>
          </a:ln>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r>
              <a:rPr lang="en-US" sz="3200" dirty="0">
                <a:solidFill>
                  <a:srgbClr val="FFFFFF"/>
                </a:solidFill>
                <a:cs typeface="Arial"/>
              </a:rPr>
              <a:t> III</a:t>
            </a:r>
          </a:p>
        </p:txBody>
      </p:sp>
      <p:sp>
        <p:nvSpPr>
          <p:cNvPr id="31" name="TextBox 30">
            <a:extLst>
              <a:ext uri="{FF2B5EF4-FFF2-40B4-BE49-F238E27FC236}">
                <a16:creationId xmlns:a16="http://schemas.microsoft.com/office/drawing/2014/main" id="{600B3231-8981-A023-72E6-3CE89583E0F2}"/>
              </a:ext>
            </a:extLst>
          </p:cNvPr>
          <p:cNvSpPr txBox="1"/>
          <p:nvPr/>
        </p:nvSpPr>
        <p:spPr>
          <a:xfrm>
            <a:off x="4178707" y="4197145"/>
            <a:ext cx="700549" cy="677108"/>
          </a:xfrm>
          <a:prstGeom prst="rect">
            <a:avLst/>
          </a:prstGeom>
          <a:noFill/>
          <a:ln>
            <a:solidFill>
              <a:schemeClr val="tx1"/>
            </a:solidFill>
          </a:ln>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r>
              <a:rPr lang="en-US" sz="3200" dirty="0">
                <a:solidFill>
                  <a:srgbClr val="FFFFFF"/>
                </a:solidFill>
                <a:cs typeface="Arial"/>
              </a:rPr>
              <a:t> IV</a:t>
            </a:r>
          </a:p>
        </p:txBody>
      </p:sp>
      <p:sp>
        <p:nvSpPr>
          <p:cNvPr id="32" name="TextBox 31">
            <a:extLst>
              <a:ext uri="{FF2B5EF4-FFF2-40B4-BE49-F238E27FC236}">
                <a16:creationId xmlns:a16="http://schemas.microsoft.com/office/drawing/2014/main" id="{7D7C7C8D-ACCB-763F-706A-E13FC443A223}"/>
              </a:ext>
            </a:extLst>
          </p:cNvPr>
          <p:cNvSpPr txBox="1"/>
          <p:nvPr/>
        </p:nvSpPr>
        <p:spPr>
          <a:xfrm>
            <a:off x="4332336" y="2408902"/>
            <a:ext cx="491614" cy="677108"/>
          </a:xfrm>
          <a:prstGeom prst="rect">
            <a:avLst/>
          </a:prstGeom>
          <a:noFill/>
          <a:ln>
            <a:solidFill>
              <a:schemeClr val="tx1"/>
            </a:solidFill>
          </a:ln>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r>
              <a:rPr lang="en-US" sz="3200" dirty="0">
                <a:solidFill>
                  <a:srgbClr val="FFFFFF"/>
                </a:solidFill>
                <a:cs typeface="Arial"/>
              </a:rPr>
              <a:t>V</a:t>
            </a:r>
          </a:p>
        </p:txBody>
      </p:sp>
      <p:pic>
        <p:nvPicPr>
          <p:cNvPr id="34" name="Picture 33" descr="A black and orange rectangle with white text&#10;&#10;Description automatically generated">
            <a:extLst>
              <a:ext uri="{FF2B5EF4-FFF2-40B4-BE49-F238E27FC236}">
                <a16:creationId xmlns:a16="http://schemas.microsoft.com/office/drawing/2014/main" id="{C0EABCE4-BCFF-DAE8-DF58-EB1B1A035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1" y="-1097644"/>
            <a:ext cx="2079169" cy="3634016"/>
          </a:xfrm>
          <a:prstGeom prst="rect">
            <a:avLst/>
          </a:prstGeom>
        </p:spPr>
      </p:pic>
    </p:spTree>
    <p:extLst>
      <p:ext uri="{BB962C8B-B14F-4D97-AF65-F5344CB8AC3E}">
        <p14:creationId xmlns:p14="http://schemas.microsoft.com/office/powerpoint/2010/main" val="31001276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5556">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5556">
                                          <p:cBhvr additive="base">
                                            <p:cTn id="7" dur="900" fill="hold"/>
                                            <p:tgtEl>
                                              <p:spTgt spid="25"/>
                                            </p:tgtEl>
                                            <p:attrNameLst>
                                              <p:attrName>ppt_x</p:attrName>
                                            </p:attrNameLst>
                                          </p:cBhvr>
                                          <p:tavLst>
                                            <p:tav tm="0">
                                              <p:val>
                                                <p:strVal val="#ppt_x"/>
                                              </p:val>
                                            </p:tav>
                                            <p:tav tm="100000">
                                              <p:val>
                                                <p:strVal val="#ppt_x"/>
                                              </p:val>
                                            </p:tav>
                                          </p:tavLst>
                                        </p:anim>
                                        <p:anim calcmode="lin" valueType="num" p14:bounceEnd="55556">
                                          <p:cBhvr additive="base">
                                            <p:cTn id="8" dur="900" fill="hold"/>
                                            <p:tgtEl>
                                              <p:spTgt spid="25"/>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2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00"/>
                                            <p:tgtEl>
                                              <p:spTgt spid="4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nodeType="withEffect">
                                      <p:stCondLst>
                                        <p:cond delay="4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00"/>
                                            <p:tgtEl>
                                              <p:spTgt spid="40"/>
                                            </p:tgtEl>
                                          </p:cBhvr>
                                        </p:animEffect>
                                      </p:childTnLst>
                                    </p:cTn>
                                  </p:par>
                                  <p:par>
                                    <p:cTn id="18" presetID="10" presetClass="entr" presetSubtype="0" fill="hold" grpId="0" nodeType="withEffect">
                                      <p:stCondLst>
                                        <p:cond delay="70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6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200"/>
                                            <p:tgtEl>
                                              <p:spTgt spid="42"/>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00"/>
                                            <p:tgtEl>
                                              <p:spTgt spid="27"/>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100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00"/>
                                            <p:tgtEl>
                                              <p:spTgt spid="39"/>
                                            </p:tgtEl>
                                          </p:cBhvr>
                                        </p:animEffect>
                                      </p:childTnLst>
                                    </p:cTn>
                                  </p:par>
                                  <p:par>
                                    <p:cTn id="36" presetID="10" presetClass="entr" presetSubtype="0" fill="hold" nodeType="withEffect">
                                      <p:stCondLst>
                                        <p:cond delay="12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13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nodeType="withEffect">
                                      <p:stCondLst>
                                        <p:cond delay="2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9" grpId="0"/>
          <p:bldP spid="50" grpId="0"/>
          <p:bldP spid="51" grpId="0"/>
          <p:bldP spid="52" grpId="0"/>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900" fill="hold"/>
                                            <p:tgtEl>
                                              <p:spTgt spid="25"/>
                                            </p:tgtEl>
                                            <p:attrNameLst>
                                              <p:attrName>ppt_x</p:attrName>
                                            </p:attrNameLst>
                                          </p:cBhvr>
                                          <p:tavLst>
                                            <p:tav tm="0">
                                              <p:val>
                                                <p:strVal val="#ppt_x"/>
                                              </p:val>
                                            </p:tav>
                                            <p:tav tm="100000">
                                              <p:val>
                                                <p:strVal val="#ppt_x"/>
                                              </p:val>
                                            </p:tav>
                                          </p:tavLst>
                                        </p:anim>
                                        <p:anim calcmode="lin" valueType="num">
                                          <p:cBhvr additive="base">
                                            <p:cTn id="8" dur="900" fill="hold"/>
                                            <p:tgtEl>
                                              <p:spTgt spid="25"/>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2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00"/>
                                            <p:tgtEl>
                                              <p:spTgt spid="41"/>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nodeType="withEffect">
                                      <p:stCondLst>
                                        <p:cond delay="4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200"/>
                                            <p:tgtEl>
                                              <p:spTgt spid="40"/>
                                            </p:tgtEl>
                                          </p:cBhvr>
                                        </p:animEffect>
                                      </p:childTnLst>
                                    </p:cTn>
                                  </p:par>
                                  <p:par>
                                    <p:cTn id="18" presetID="10" presetClass="entr" presetSubtype="0" fill="hold" grpId="0" nodeType="withEffect">
                                      <p:stCondLst>
                                        <p:cond delay="70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6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200"/>
                                            <p:tgtEl>
                                              <p:spTgt spid="42"/>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200"/>
                                            <p:tgtEl>
                                              <p:spTgt spid="27"/>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100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00"/>
                                            <p:tgtEl>
                                              <p:spTgt spid="39"/>
                                            </p:tgtEl>
                                          </p:cBhvr>
                                        </p:animEffect>
                                      </p:childTnLst>
                                    </p:cTn>
                                  </p:par>
                                  <p:par>
                                    <p:cTn id="36" presetID="10" presetClass="entr" presetSubtype="0" fill="hold" nodeType="withEffect">
                                      <p:stCondLst>
                                        <p:cond delay="12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13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nodeType="withEffect">
                                      <p:stCondLst>
                                        <p:cond delay="2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9" grpId="0"/>
          <p:bldP spid="50" grpId="0"/>
          <p:bldP spid="51" grpId="0"/>
          <p:bldP spid="52" grpId="0"/>
          <p:bldP spid="5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nk taxi car with black and white stripes&#10;&#10;Description automatically generated">
            <a:extLst>
              <a:ext uri="{FF2B5EF4-FFF2-40B4-BE49-F238E27FC236}">
                <a16:creationId xmlns:a16="http://schemas.microsoft.com/office/drawing/2014/main" id="{2F4B5A4B-E9B6-0CC4-8CC9-3D957498BDC6}"/>
              </a:ext>
            </a:extLst>
          </p:cNvPr>
          <p:cNvPicPr>
            <a:picLocks noChangeAspect="1"/>
          </p:cNvPicPr>
          <p:nvPr/>
        </p:nvPicPr>
        <p:blipFill>
          <a:blip r:embed="rId2"/>
          <a:stretch>
            <a:fillRect/>
          </a:stretch>
        </p:blipFill>
        <p:spPr>
          <a:xfrm>
            <a:off x="3178628" y="4207328"/>
            <a:ext cx="2634343" cy="2639785"/>
          </a:xfrm>
          <a:prstGeom prst="rect">
            <a:avLst/>
          </a:prstGeom>
        </p:spPr>
      </p:pic>
      <p:pic>
        <p:nvPicPr>
          <p:cNvPr id="7" name="Picture 7" descr="A yellow taxi car with black wheels&#10;&#10;Description automatically generated">
            <a:extLst>
              <a:ext uri="{FF2B5EF4-FFF2-40B4-BE49-F238E27FC236}">
                <a16:creationId xmlns:a16="http://schemas.microsoft.com/office/drawing/2014/main" id="{5FA4C8E5-BEE9-1D66-33A4-FB344FDB60A6}"/>
              </a:ext>
            </a:extLst>
          </p:cNvPr>
          <p:cNvPicPr>
            <a:picLocks noChangeAspect="1"/>
          </p:cNvPicPr>
          <p:nvPr/>
        </p:nvPicPr>
        <p:blipFill>
          <a:blip r:embed="rId3"/>
          <a:stretch>
            <a:fillRect/>
          </a:stretch>
        </p:blipFill>
        <p:spPr>
          <a:xfrm>
            <a:off x="5758544" y="4027713"/>
            <a:ext cx="2824842" cy="2824843"/>
          </a:xfrm>
          <a:prstGeom prst="rect">
            <a:avLst/>
          </a:prstGeom>
        </p:spPr>
      </p:pic>
      <p:sp>
        <p:nvSpPr>
          <p:cNvPr id="2" name="Title 1"/>
          <p:cNvSpPr>
            <a:spLocks noGrp="1"/>
          </p:cNvSpPr>
          <p:nvPr>
            <p:ph type="title"/>
          </p:nvPr>
        </p:nvSpPr>
        <p:spPr/>
        <p:txBody>
          <a:bodyPr/>
          <a:lstStyle/>
          <a:p>
            <a:r>
              <a:rPr lang="en-US" dirty="0">
                <a:latin typeface="Arial"/>
                <a:cs typeface="Arial"/>
              </a:rPr>
              <a:t>Problem Statement</a:t>
            </a:r>
            <a:endParaRPr lang="en-US" dirty="0"/>
          </a:p>
        </p:txBody>
      </p:sp>
      <p:sp>
        <p:nvSpPr>
          <p:cNvPr id="29" name="Oval 28"/>
          <p:cNvSpPr/>
          <p:nvPr/>
        </p:nvSpPr>
        <p:spPr>
          <a:xfrm>
            <a:off x="4944533" y="1600200"/>
            <a:ext cx="1016000" cy="1016000"/>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Oval 29"/>
          <p:cNvSpPr/>
          <p:nvPr/>
        </p:nvSpPr>
        <p:spPr>
          <a:xfrm>
            <a:off x="4944533" y="292777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Oval 31"/>
          <p:cNvSpPr/>
          <p:nvPr/>
        </p:nvSpPr>
        <p:spPr>
          <a:xfrm>
            <a:off x="6129867" y="2263987"/>
            <a:ext cx="1016000"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Oval 32"/>
          <p:cNvSpPr/>
          <p:nvPr/>
        </p:nvSpPr>
        <p:spPr>
          <a:xfrm>
            <a:off x="6129867" y="3591560"/>
            <a:ext cx="1016000" cy="1016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ectangle 34"/>
          <p:cNvSpPr/>
          <p:nvPr/>
        </p:nvSpPr>
        <p:spPr>
          <a:xfrm>
            <a:off x="7218443" y="2329553"/>
            <a:ext cx="3759200" cy="1047979"/>
          </a:xfrm>
          <a:prstGeom prst="rect">
            <a:avLst/>
          </a:prstGeom>
        </p:spPr>
        <p:txBody>
          <a:bodyPr wrap="square" lIns="91440" tIns="45720" rIns="91440" bIns="45720" anchor="t">
            <a:spAutoFit/>
          </a:bodyPr>
          <a:lstStyle/>
          <a:p>
            <a:pPr>
              <a:lnSpc>
                <a:spcPct val="90000"/>
              </a:lnSpc>
            </a:pPr>
            <a:r>
              <a:rPr lang="en-US" sz="2100" dirty="0"/>
              <a:t>Objective</a:t>
            </a:r>
            <a:endParaRPr lang="en-US" dirty="0"/>
          </a:p>
          <a:p>
            <a:pPr>
              <a:lnSpc>
                <a:spcPct val="90000"/>
              </a:lnSpc>
            </a:pPr>
            <a:r>
              <a:rPr lang="en-US" sz="1600" dirty="0"/>
              <a:t>Analyze data and provide actionable insights in choosing most suitable company for investment.</a:t>
            </a:r>
            <a:endParaRPr lang="en-US" dirty="0"/>
          </a:p>
        </p:txBody>
      </p:sp>
      <p:sp>
        <p:nvSpPr>
          <p:cNvPr id="36" name="Rectangle 35"/>
          <p:cNvSpPr/>
          <p:nvPr/>
        </p:nvSpPr>
        <p:spPr>
          <a:xfrm>
            <a:off x="1112757" y="1636486"/>
            <a:ext cx="3759200" cy="826380"/>
          </a:xfrm>
          <a:prstGeom prst="rect">
            <a:avLst/>
          </a:prstGeom>
        </p:spPr>
        <p:txBody>
          <a:bodyPr wrap="square" lIns="91440" tIns="45720" rIns="91440" bIns="45720" anchor="t">
            <a:spAutoFit/>
          </a:bodyPr>
          <a:lstStyle/>
          <a:p>
            <a:pPr algn="r">
              <a:lnSpc>
                <a:spcPct val="90000"/>
              </a:lnSpc>
            </a:pPr>
            <a:r>
              <a:rPr lang="en-US" sz="2100" dirty="0"/>
              <a:t>Dataset Overview</a:t>
            </a:r>
            <a:endParaRPr lang="en-US" sz="2100" dirty="0">
              <a:cs typeface="Arial"/>
            </a:endParaRPr>
          </a:p>
          <a:p>
            <a:pPr algn="r">
              <a:lnSpc>
                <a:spcPct val="90000"/>
              </a:lnSpc>
            </a:pPr>
            <a:r>
              <a:rPr lang="en-US" sz="1600" dirty="0"/>
              <a:t>Multiple datasets with information on two cab companies. </a:t>
            </a:r>
            <a:endParaRPr lang="en-US" sz="1600" dirty="0">
              <a:cs typeface="Arial"/>
            </a:endParaRPr>
          </a:p>
        </p:txBody>
      </p:sp>
      <p:sp>
        <p:nvSpPr>
          <p:cNvPr id="37" name="Rectangle 36"/>
          <p:cNvSpPr/>
          <p:nvPr/>
        </p:nvSpPr>
        <p:spPr>
          <a:xfrm>
            <a:off x="7218443" y="3632937"/>
            <a:ext cx="3759200" cy="826380"/>
          </a:xfrm>
          <a:prstGeom prst="rect">
            <a:avLst/>
          </a:prstGeom>
        </p:spPr>
        <p:txBody>
          <a:bodyPr wrap="square" lIns="91440" tIns="45720" rIns="91440" bIns="45720" anchor="t">
            <a:spAutoFit/>
          </a:bodyPr>
          <a:lstStyle/>
          <a:p>
            <a:pPr>
              <a:lnSpc>
                <a:spcPct val="90000"/>
              </a:lnSpc>
            </a:pPr>
            <a:r>
              <a:rPr lang="en-US" sz="2100" dirty="0"/>
              <a:t>Investment Decision Support</a:t>
            </a:r>
            <a:endParaRPr lang="en-US" dirty="0"/>
          </a:p>
          <a:p>
            <a:pPr>
              <a:lnSpc>
                <a:spcPct val="90000"/>
              </a:lnSpc>
            </a:pPr>
            <a:r>
              <a:rPr lang="en-US" sz="1600" dirty="0"/>
              <a:t>Leverage data-driven insights to equip XYZ with necessary information.</a:t>
            </a:r>
            <a:endParaRPr lang="en-US" dirty="0"/>
          </a:p>
        </p:txBody>
      </p:sp>
      <p:sp>
        <p:nvSpPr>
          <p:cNvPr id="40" name="Rectangle 39"/>
          <p:cNvSpPr/>
          <p:nvPr/>
        </p:nvSpPr>
        <p:spPr>
          <a:xfrm>
            <a:off x="1112757" y="2974221"/>
            <a:ext cx="3759200" cy="1047979"/>
          </a:xfrm>
          <a:prstGeom prst="rect">
            <a:avLst/>
          </a:prstGeom>
        </p:spPr>
        <p:txBody>
          <a:bodyPr wrap="square" lIns="91440" tIns="45720" rIns="91440" bIns="45720" anchor="t">
            <a:spAutoFit/>
          </a:bodyPr>
          <a:lstStyle/>
          <a:p>
            <a:pPr algn="r">
              <a:lnSpc>
                <a:spcPct val="90000"/>
              </a:lnSpc>
            </a:pPr>
            <a:r>
              <a:rPr lang="en-US" sz="2100" dirty="0"/>
              <a:t>Data Analysis</a:t>
            </a:r>
            <a:endParaRPr lang="en-US" dirty="0"/>
          </a:p>
          <a:p>
            <a:pPr algn="r">
              <a:lnSpc>
                <a:spcPct val="90000"/>
              </a:lnSpc>
            </a:pPr>
            <a:r>
              <a:rPr lang="en-US" sz="1600" dirty="0"/>
              <a:t>Aim to uncover valuable insights about customer behavior, market dynamics, profitability, etc.</a:t>
            </a:r>
            <a:endParaRPr lang="en-US" sz="1600" dirty="0">
              <a:cs typeface="Arial"/>
            </a:endParaRPr>
          </a:p>
        </p:txBody>
      </p:sp>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9337" y="2461371"/>
            <a:ext cx="637059" cy="621232"/>
          </a:xfrm>
          <a:prstGeom prst="rect">
            <a:avLst/>
          </a:prstGeom>
        </p:spPr>
      </p:pic>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3912" y="3156029"/>
            <a:ext cx="597245" cy="504568"/>
          </a:xfrm>
          <a:prstGeom prst="rect">
            <a:avLst/>
          </a:prstGeom>
        </p:spPr>
      </p:pic>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99306" y="1755789"/>
            <a:ext cx="711853" cy="711853"/>
          </a:xfrm>
          <a:prstGeom prst="rect">
            <a:avLst/>
          </a:prstGeom>
        </p:spPr>
      </p:pic>
      <p:pic>
        <p:nvPicPr>
          <p:cNvPr id="45" name="Picture 4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56867" y="3900359"/>
            <a:ext cx="762000" cy="398407"/>
          </a:xfrm>
          <a:prstGeom prst="rect">
            <a:avLst/>
          </a:prstGeom>
        </p:spPr>
      </p:pic>
      <p:cxnSp>
        <p:nvCxnSpPr>
          <p:cNvPr id="47" name="Straight Connector 46"/>
          <p:cNvCxnSpPr/>
          <p:nvPr/>
        </p:nvCxnSpPr>
        <p:spPr>
          <a:xfrm>
            <a:off x="5884314" y="2322281"/>
            <a:ext cx="341375" cy="207257"/>
          </a:xfrm>
          <a:prstGeom prst="line">
            <a:avLst/>
          </a:prstGeom>
          <a:ln w="19050"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884314" y="3652758"/>
            <a:ext cx="341375" cy="207257"/>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5884314" y="3011710"/>
            <a:ext cx="341375" cy="207257"/>
          </a:xfrm>
          <a:prstGeom prst="line">
            <a:avLst/>
          </a:prstGeom>
          <a:ln w="190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9" name="Picture 8" descr="A black and orange rectangle with white text&#10;&#10;Description automatically generated">
            <a:extLst>
              <a:ext uri="{FF2B5EF4-FFF2-40B4-BE49-F238E27FC236}">
                <a16:creationId xmlns:a16="http://schemas.microsoft.com/office/drawing/2014/main" id="{1B0CF068-242A-8275-8526-324986CE93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06001" y="-1097644"/>
            <a:ext cx="2079169" cy="3634016"/>
          </a:xfrm>
          <a:prstGeom prst="rect">
            <a:avLst/>
          </a:prstGeom>
        </p:spPr>
      </p:pic>
    </p:spTree>
    <p:extLst>
      <p:ext uri="{BB962C8B-B14F-4D97-AF65-F5344CB8AC3E}">
        <p14:creationId xmlns:p14="http://schemas.microsoft.com/office/powerpoint/2010/main" val="21498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
                                        <p:tgtEl>
                                          <p:spTgt spid="2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100"/>
                                        <p:tgtEl>
                                          <p:spTgt spid="47"/>
                                        </p:tgtEl>
                                      </p:cBhvr>
                                    </p:animEffect>
                                  </p:childTnLst>
                                </p:cTn>
                              </p:par>
                            </p:childTnLst>
                          </p:cTn>
                        </p:par>
                        <p:par>
                          <p:cTn id="17" fill="hold">
                            <p:stCondLst>
                              <p:cond delay="100"/>
                            </p:stCondLst>
                            <p:childTnLst>
                              <p:par>
                                <p:cTn id="18" presetID="10" presetClass="entr" presetSubtype="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100"/>
                                        <p:tgtEl>
                                          <p:spTgt spid="32"/>
                                        </p:tgtEl>
                                      </p:cBhvr>
                                    </p:animEffect>
                                  </p:childTnLst>
                                </p:cTn>
                              </p:par>
                              <p:par>
                                <p:cTn id="21" presetID="10"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
                                        <p:tgtEl>
                                          <p:spTgt spid="4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1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up)">
                                      <p:cBhvr>
                                        <p:cTn id="31" dur="100"/>
                                        <p:tgtEl>
                                          <p:spTgt spid="50"/>
                                        </p:tgtEl>
                                      </p:cBhvr>
                                    </p:animEffect>
                                  </p:childTnLst>
                                </p:cTn>
                              </p:par>
                            </p:childTnLst>
                          </p:cTn>
                        </p:par>
                        <p:par>
                          <p:cTn id="32" fill="hold">
                            <p:stCondLst>
                              <p:cond delay="1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1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
                                        <p:tgtEl>
                                          <p:spTgt spid="40"/>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up)">
                                      <p:cBhvr>
                                        <p:cTn id="46" dur="100"/>
                                        <p:tgtEl>
                                          <p:spTgt spid="48"/>
                                        </p:tgtEl>
                                      </p:cBhvr>
                                    </p:animEffect>
                                  </p:childTnLst>
                                </p:cTn>
                              </p:par>
                            </p:childTnLst>
                          </p:cTn>
                        </p:par>
                        <p:par>
                          <p:cTn id="47" fill="hold">
                            <p:stCondLst>
                              <p:cond delay="100"/>
                            </p:stCondLst>
                            <p:childTnLst>
                              <p:par>
                                <p:cTn id="48" presetID="10" presetClass="entr" presetSubtype="0"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100"/>
                                        <p:tgtEl>
                                          <p:spTgt spid="3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1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P spid="35" grpId="0"/>
      <p:bldP spid="36" grpId="0"/>
      <p:bldP spid="37"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4608577" y="3044957"/>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08577" y="3907656"/>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08577" y="4770355"/>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24">
            <a:extLst>
              <a:ext uri="{FF2B5EF4-FFF2-40B4-BE49-F238E27FC236}">
                <a16:creationId xmlns:a16="http://schemas.microsoft.com/office/drawing/2014/main" id="{31A8CC5A-23B4-064F-9649-D81259FD99B7}"/>
              </a:ext>
            </a:extLst>
          </p:cNvPr>
          <p:cNvSpPr>
            <a:spLocks noGrp="1"/>
          </p:cNvSpPr>
          <p:nvPr>
            <p:ph type="body" sz="quarter" idx="10"/>
          </p:nvPr>
        </p:nvSpPr>
        <p:spPr/>
        <p:txBody>
          <a:bodyPr/>
          <a:lstStyle/>
          <a:p>
            <a:r>
              <a:rPr lang="en-US" sz="1850" dirty="0">
                <a:latin typeface="Arial"/>
                <a:cs typeface="Arial"/>
              </a:rPr>
              <a:t>All these analysis were made to figure out which company better handles their customers, profits, and expenses in order to determine the investment decision.</a:t>
            </a:r>
            <a:endParaRPr lang="en-US" dirty="0"/>
          </a:p>
        </p:txBody>
      </p:sp>
      <p:sp>
        <p:nvSpPr>
          <p:cNvPr id="2" name="Title 1"/>
          <p:cNvSpPr>
            <a:spLocks noGrp="1"/>
          </p:cNvSpPr>
          <p:nvPr>
            <p:ph type="title"/>
          </p:nvPr>
        </p:nvSpPr>
        <p:spPr/>
        <p:txBody>
          <a:bodyPr/>
          <a:lstStyle/>
          <a:p>
            <a:r>
              <a:rPr lang="en-US" dirty="0">
                <a:latin typeface="Arial"/>
                <a:cs typeface="Arial"/>
              </a:rPr>
              <a:t>Approach</a:t>
            </a:r>
            <a:endParaRPr lang="en-US" dirty="0"/>
          </a:p>
        </p:txBody>
      </p:sp>
      <p:sp>
        <p:nvSpPr>
          <p:cNvPr id="16" name="TextBox 15"/>
          <p:cNvSpPr txBox="1"/>
          <p:nvPr/>
        </p:nvSpPr>
        <p:spPr>
          <a:xfrm>
            <a:off x="7428149" y="2276873"/>
            <a:ext cx="3572977" cy="535531"/>
          </a:xfrm>
          <a:prstGeom prst="rect">
            <a:avLst/>
          </a:prstGeom>
          <a:noFill/>
        </p:spPr>
        <p:txBody>
          <a:bodyPr wrap="square" lIns="91440" tIns="45720" rIns="91440" bIns="45720" rtlCol="0" anchor="t">
            <a:spAutoFit/>
          </a:bodyPr>
          <a:lstStyle/>
          <a:p>
            <a:pPr>
              <a:lnSpc>
                <a:spcPct val="90000"/>
              </a:lnSpc>
            </a:pPr>
            <a:r>
              <a:rPr lang="en-US" sz="1600" dirty="0">
                <a:cs typeface="Arial"/>
              </a:rPr>
              <a:t>Uncover information about age group making up customer base</a:t>
            </a:r>
            <a:endParaRPr lang="en-US" sz="1600">
              <a:cs typeface="Arial"/>
            </a:endParaRPr>
          </a:p>
        </p:txBody>
      </p:sp>
      <p:sp>
        <p:nvSpPr>
          <p:cNvPr id="9" name="TextBox 8"/>
          <p:cNvSpPr txBox="1"/>
          <p:nvPr/>
        </p:nvSpPr>
        <p:spPr>
          <a:xfrm>
            <a:off x="7428149" y="3121254"/>
            <a:ext cx="3789001" cy="535531"/>
          </a:xfrm>
          <a:prstGeom prst="rect">
            <a:avLst/>
          </a:prstGeom>
          <a:noFill/>
        </p:spPr>
        <p:txBody>
          <a:bodyPr wrap="square" lIns="91440" tIns="45720" rIns="91440" bIns="45720" rtlCol="0" anchor="t">
            <a:spAutoFit/>
          </a:bodyPr>
          <a:lstStyle/>
          <a:p>
            <a:pPr>
              <a:lnSpc>
                <a:spcPct val="90000"/>
              </a:lnSpc>
            </a:pPr>
            <a:r>
              <a:rPr lang="en-US" sz="1600" dirty="0"/>
              <a:t>Sought to see if market was split evenly or dominated by one company</a:t>
            </a:r>
            <a:endParaRPr lang="en-US" sz="1600">
              <a:cs typeface="Arial"/>
            </a:endParaRPr>
          </a:p>
        </p:txBody>
      </p:sp>
      <p:sp>
        <p:nvSpPr>
          <p:cNvPr id="10" name="TextBox 9"/>
          <p:cNvSpPr txBox="1"/>
          <p:nvPr/>
        </p:nvSpPr>
        <p:spPr>
          <a:xfrm>
            <a:off x="7428148" y="3983953"/>
            <a:ext cx="3572976" cy="535531"/>
          </a:xfrm>
          <a:prstGeom prst="rect">
            <a:avLst/>
          </a:prstGeom>
          <a:noFill/>
        </p:spPr>
        <p:txBody>
          <a:bodyPr wrap="square" lIns="91440" tIns="45720" rIns="91440" bIns="45720" rtlCol="0" anchor="t">
            <a:spAutoFit/>
          </a:bodyPr>
          <a:lstStyle/>
          <a:p>
            <a:pPr>
              <a:lnSpc>
                <a:spcPct val="90000"/>
              </a:lnSpc>
            </a:pPr>
            <a:r>
              <a:rPr lang="en-US" sz="1600" dirty="0"/>
              <a:t>Understand which company is more profitable with investment</a:t>
            </a:r>
            <a:endParaRPr lang="en-US" sz="1600" dirty="0">
              <a:cs typeface="Arial"/>
            </a:endParaRPr>
          </a:p>
        </p:txBody>
      </p:sp>
      <p:sp>
        <p:nvSpPr>
          <p:cNvPr id="11" name="TextBox 10"/>
          <p:cNvSpPr txBox="1"/>
          <p:nvPr/>
        </p:nvSpPr>
        <p:spPr>
          <a:xfrm>
            <a:off x="7428149" y="4825457"/>
            <a:ext cx="3789001" cy="535531"/>
          </a:xfrm>
          <a:prstGeom prst="rect">
            <a:avLst/>
          </a:prstGeom>
          <a:noFill/>
        </p:spPr>
        <p:txBody>
          <a:bodyPr wrap="square" lIns="91440" tIns="45720" rIns="91440" bIns="45720" rtlCol="0" anchor="t">
            <a:spAutoFit/>
          </a:bodyPr>
          <a:lstStyle/>
          <a:p>
            <a:pPr>
              <a:lnSpc>
                <a:spcPct val="90000"/>
              </a:lnSpc>
            </a:pPr>
            <a:r>
              <a:rPr lang="en-US" sz="1600" dirty="0">
                <a:cs typeface="Arial"/>
              </a:rPr>
              <a:t>Discover which company will better use the investment within their business</a:t>
            </a:r>
          </a:p>
        </p:txBody>
      </p:sp>
      <p:graphicFrame>
        <p:nvGraphicFramePr>
          <p:cNvPr id="14" name="Content Placeholder 5"/>
          <p:cNvGraphicFramePr>
            <a:graphicFrameLocks/>
          </p:cNvGraphicFramePr>
          <p:nvPr>
            <p:extLst>
              <p:ext uri="{D42A27DB-BD31-4B8C-83A1-F6EECF244321}">
                <p14:modId xmlns:p14="http://schemas.microsoft.com/office/powerpoint/2010/main" val="132622319"/>
              </p:ext>
            </p:extLst>
          </p:nvPr>
        </p:nvGraphicFramePr>
        <p:xfrm>
          <a:off x="1487488" y="1681912"/>
          <a:ext cx="5472608" cy="39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942445" y="2305301"/>
            <a:ext cx="585417" cy="523220"/>
          </a:xfrm>
          <a:prstGeom prst="rect">
            <a:avLst/>
          </a:prstGeom>
        </p:spPr>
        <p:txBody>
          <a:bodyPr wrap="none">
            <a:spAutoFit/>
          </a:bodyPr>
          <a:lstStyle/>
          <a:p>
            <a:pPr lvl="0" algn="ctr"/>
            <a:r>
              <a:rPr lang="en-US" sz="2800">
                <a:solidFill>
                  <a:srgbClr val="FFFFFF"/>
                </a:solidFill>
              </a:rPr>
              <a:t>01</a:t>
            </a:r>
          </a:p>
        </p:txBody>
      </p:sp>
      <p:sp>
        <p:nvSpPr>
          <p:cNvPr id="13" name="Rectangle 12"/>
          <p:cNvSpPr/>
          <p:nvPr/>
        </p:nvSpPr>
        <p:spPr>
          <a:xfrm>
            <a:off x="3942445" y="3167220"/>
            <a:ext cx="585417" cy="523220"/>
          </a:xfrm>
          <a:prstGeom prst="rect">
            <a:avLst/>
          </a:prstGeom>
        </p:spPr>
        <p:txBody>
          <a:bodyPr wrap="none">
            <a:spAutoFit/>
          </a:bodyPr>
          <a:lstStyle/>
          <a:p>
            <a:pPr lvl="0" algn="ctr"/>
            <a:r>
              <a:rPr lang="en-US" sz="2800">
                <a:solidFill>
                  <a:srgbClr val="FFFFFF"/>
                </a:solidFill>
              </a:rPr>
              <a:t>02</a:t>
            </a:r>
          </a:p>
        </p:txBody>
      </p:sp>
      <p:sp>
        <p:nvSpPr>
          <p:cNvPr id="19" name="Rectangle 18"/>
          <p:cNvSpPr/>
          <p:nvPr/>
        </p:nvSpPr>
        <p:spPr>
          <a:xfrm>
            <a:off x="3942445" y="4006273"/>
            <a:ext cx="585417" cy="523220"/>
          </a:xfrm>
          <a:prstGeom prst="rect">
            <a:avLst/>
          </a:prstGeom>
        </p:spPr>
        <p:txBody>
          <a:bodyPr wrap="none">
            <a:spAutoFit/>
          </a:bodyPr>
          <a:lstStyle/>
          <a:p>
            <a:pPr lvl="0" algn="ctr"/>
            <a:r>
              <a:rPr lang="en-US" sz="2800">
                <a:solidFill>
                  <a:srgbClr val="FFFFFF"/>
                </a:solidFill>
              </a:rPr>
              <a:t>03</a:t>
            </a:r>
          </a:p>
        </p:txBody>
      </p:sp>
      <p:sp>
        <p:nvSpPr>
          <p:cNvPr id="20" name="Rectangle 19"/>
          <p:cNvSpPr/>
          <p:nvPr/>
        </p:nvSpPr>
        <p:spPr>
          <a:xfrm>
            <a:off x="3942445" y="4868192"/>
            <a:ext cx="585417" cy="523220"/>
          </a:xfrm>
          <a:prstGeom prst="rect">
            <a:avLst/>
          </a:prstGeom>
        </p:spPr>
        <p:txBody>
          <a:bodyPr wrap="none">
            <a:spAutoFit/>
          </a:bodyPr>
          <a:lstStyle/>
          <a:p>
            <a:pPr lvl="0" algn="ctr"/>
            <a:r>
              <a:rPr lang="en-US" sz="2800">
                <a:solidFill>
                  <a:srgbClr val="FFFFFF"/>
                </a:solidFill>
              </a:rPr>
              <a:t>04</a:t>
            </a:r>
          </a:p>
        </p:txBody>
      </p:sp>
      <p:pic>
        <p:nvPicPr>
          <p:cNvPr id="42" name="Picture 41" descr="A black and orange rectangle with white text&#10;&#10;Description automatically generated">
            <a:extLst>
              <a:ext uri="{FF2B5EF4-FFF2-40B4-BE49-F238E27FC236}">
                <a16:creationId xmlns:a16="http://schemas.microsoft.com/office/drawing/2014/main" id="{76BCE69F-C7F5-D299-1A60-7F5090FD59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1" y="-1097644"/>
            <a:ext cx="2079169" cy="3634016"/>
          </a:xfrm>
          <a:prstGeom prst="rect">
            <a:avLst/>
          </a:prstGeom>
        </p:spPr>
      </p:pic>
    </p:spTree>
    <p:extLst>
      <p:ext uri="{BB962C8B-B14F-4D97-AF65-F5344CB8AC3E}">
        <p14:creationId xmlns:p14="http://schemas.microsoft.com/office/powerpoint/2010/main" val="316925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rot="5400000">
            <a:off x="3676170" y="439756"/>
            <a:ext cx="816089" cy="6063139"/>
          </a:xfrm>
          <a:custGeom>
            <a:avLst/>
            <a:gdLst>
              <a:gd name="T0" fmla="*/ 0 w 43"/>
              <a:gd name="T1" fmla="*/ 0 h 319"/>
              <a:gd name="T2" fmla="*/ 0 w 43"/>
              <a:gd name="T3" fmla="*/ 262 h 319"/>
              <a:gd name="T4" fmla="*/ 19 w 43"/>
              <a:gd name="T5" fmla="*/ 317 h 319"/>
              <a:gd name="T6" fmla="*/ 24 w 43"/>
              <a:gd name="T7" fmla="*/ 317 h 319"/>
              <a:gd name="T8" fmla="*/ 43 w 43"/>
              <a:gd name="T9" fmla="*/ 262 h 319"/>
              <a:gd name="T10" fmla="*/ 43 w 43"/>
              <a:gd name="T11" fmla="*/ 0 h 319"/>
              <a:gd name="T12" fmla="*/ 0 w 43"/>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43" h="319">
                <a:moveTo>
                  <a:pt x="0" y="0"/>
                </a:moveTo>
                <a:cubicBezTo>
                  <a:pt x="0" y="262"/>
                  <a:pt x="0" y="262"/>
                  <a:pt x="0" y="262"/>
                </a:cubicBezTo>
                <a:cubicBezTo>
                  <a:pt x="19" y="317"/>
                  <a:pt x="19" y="317"/>
                  <a:pt x="19" y="317"/>
                </a:cubicBezTo>
                <a:cubicBezTo>
                  <a:pt x="20" y="319"/>
                  <a:pt x="23" y="319"/>
                  <a:pt x="24" y="317"/>
                </a:cubicBezTo>
                <a:cubicBezTo>
                  <a:pt x="43" y="262"/>
                  <a:pt x="43" y="262"/>
                  <a:pt x="43" y="262"/>
                </a:cubicBezTo>
                <a:cubicBezTo>
                  <a:pt x="43" y="0"/>
                  <a:pt x="43" y="0"/>
                  <a:pt x="43" y="0"/>
                </a:cubicBez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97" name="Group 96"/>
          <p:cNvGrpSpPr/>
          <p:nvPr/>
        </p:nvGrpSpPr>
        <p:grpSpPr>
          <a:xfrm>
            <a:off x="1967540" y="3063279"/>
            <a:ext cx="8596925" cy="816092"/>
            <a:chOff x="1405743" y="1059572"/>
            <a:chExt cx="6447694" cy="612069"/>
          </a:xfrm>
        </p:grpSpPr>
        <p:sp>
          <p:nvSpPr>
            <p:cNvPr id="10" name="Rectangle 9"/>
            <p:cNvSpPr>
              <a:spLocks noChangeArrowheads="1"/>
            </p:cNvSpPr>
            <p:nvPr/>
          </p:nvSpPr>
          <p:spPr bwMode="auto">
            <a:xfrm rot="5400000">
              <a:off x="4022611" y="-1374536"/>
              <a:ext cx="299010" cy="5480284"/>
            </a:xfrm>
            <a:prstGeom prst="rect">
              <a:avLst/>
            </a:prstGeom>
            <a:solidFill>
              <a:srgbClr val="B1B2B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10"/>
            <p:cNvSpPr>
              <a:spLocks/>
            </p:cNvSpPr>
            <p:nvPr/>
          </p:nvSpPr>
          <p:spPr bwMode="auto">
            <a:xfrm rot="5400000">
              <a:off x="4080736" y="-1615421"/>
              <a:ext cx="156529" cy="5506515"/>
            </a:xfrm>
            <a:custGeom>
              <a:avLst/>
              <a:gdLst>
                <a:gd name="T0" fmla="*/ 11 w 11"/>
                <a:gd name="T1" fmla="*/ 262 h 268"/>
                <a:gd name="T2" fmla="*/ 0 w 11"/>
                <a:gd name="T3" fmla="*/ 262 h 268"/>
                <a:gd name="T4" fmla="*/ 0 w 11"/>
                <a:gd name="T5" fmla="*/ 0 h 268"/>
                <a:gd name="T6" fmla="*/ 11 w 11"/>
                <a:gd name="T7" fmla="*/ 0 h 268"/>
                <a:gd name="T8" fmla="*/ 11 w 11"/>
                <a:gd name="T9" fmla="*/ 262 h 268"/>
              </a:gdLst>
              <a:ahLst/>
              <a:cxnLst>
                <a:cxn ang="0">
                  <a:pos x="T0" y="T1"/>
                </a:cxn>
                <a:cxn ang="0">
                  <a:pos x="T2" y="T3"/>
                </a:cxn>
                <a:cxn ang="0">
                  <a:pos x="T4" y="T5"/>
                </a:cxn>
                <a:cxn ang="0">
                  <a:pos x="T6" y="T7"/>
                </a:cxn>
                <a:cxn ang="0">
                  <a:pos x="T8" y="T9"/>
                </a:cxn>
              </a:cxnLst>
              <a:rect l="0" t="0" r="r" b="b"/>
              <a:pathLst>
                <a:path w="11" h="268">
                  <a:moveTo>
                    <a:pt x="11" y="262"/>
                  </a:moveTo>
                  <a:cubicBezTo>
                    <a:pt x="9" y="267"/>
                    <a:pt x="3" y="268"/>
                    <a:pt x="0" y="262"/>
                  </a:cubicBezTo>
                  <a:cubicBezTo>
                    <a:pt x="0" y="0"/>
                    <a:pt x="0" y="0"/>
                    <a:pt x="0" y="0"/>
                  </a:cubicBezTo>
                  <a:cubicBezTo>
                    <a:pt x="11" y="0"/>
                    <a:pt x="11" y="0"/>
                    <a:pt x="11" y="0"/>
                  </a:cubicBezTo>
                  <a:lnTo>
                    <a:pt x="11" y="262"/>
                  </a:lnTo>
                  <a:close/>
                </a:path>
              </a:pathLst>
            </a:custGeom>
            <a:solidFill>
              <a:srgbClr val="CCCD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1"/>
            <p:cNvSpPr>
              <a:spLocks/>
            </p:cNvSpPr>
            <p:nvPr/>
          </p:nvSpPr>
          <p:spPr bwMode="auto">
            <a:xfrm rot="5400000">
              <a:off x="4080736" y="-1159884"/>
              <a:ext cx="156529" cy="5506516"/>
            </a:xfrm>
            <a:custGeom>
              <a:avLst/>
              <a:gdLst>
                <a:gd name="T0" fmla="*/ 11 w 11"/>
                <a:gd name="T1" fmla="*/ 262 h 267"/>
                <a:gd name="T2" fmla="*/ 0 w 11"/>
                <a:gd name="T3" fmla="*/ 262 h 267"/>
                <a:gd name="T4" fmla="*/ 0 w 11"/>
                <a:gd name="T5" fmla="*/ 0 h 267"/>
                <a:gd name="T6" fmla="*/ 11 w 11"/>
                <a:gd name="T7" fmla="*/ 0 h 267"/>
                <a:gd name="T8" fmla="*/ 11 w 11"/>
                <a:gd name="T9" fmla="*/ 262 h 267"/>
              </a:gdLst>
              <a:ahLst/>
              <a:cxnLst>
                <a:cxn ang="0">
                  <a:pos x="T0" y="T1"/>
                </a:cxn>
                <a:cxn ang="0">
                  <a:pos x="T2" y="T3"/>
                </a:cxn>
                <a:cxn ang="0">
                  <a:pos x="T4" y="T5"/>
                </a:cxn>
                <a:cxn ang="0">
                  <a:pos x="T6" y="T7"/>
                </a:cxn>
                <a:cxn ang="0">
                  <a:pos x="T8" y="T9"/>
                </a:cxn>
              </a:cxnLst>
              <a:rect l="0" t="0" r="r" b="b"/>
              <a:pathLst>
                <a:path w="11" h="267">
                  <a:moveTo>
                    <a:pt x="11" y="262"/>
                  </a:moveTo>
                  <a:cubicBezTo>
                    <a:pt x="9" y="267"/>
                    <a:pt x="3" y="267"/>
                    <a:pt x="0" y="262"/>
                  </a:cubicBezTo>
                  <a:cubicBezTo>
                    <a:pt x="0" y="0"/>
                    <a:pt x="0" y="0"/>
                    <a:pt x="0" y="0"/>
                  </a:cubicBezTo>
                  <a:cubicBezTo>
                    <a:pt x="11" y="0"/>
                    <a:pt x="11" y="0"/>
                    <a:pt x="11" y="0"/>
                  </a:cubicBezTo>
                  <a:lnTo>
                    <a:pt x="11" y="262"/>
                  </a:lnTo>
                  <a:close/>
                </a:path>
              </a:pathLst>
            </a:custGeom>
            <a:solidFill>
              <a:srgbClr val="A0A0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2"/>
            <p:cNvSpPr>
              <a:spLocks/>
            </p:cNvSpPr>
            <p:nvPr/>
          </p:nvSpPr>
          <p:spPr bwMode="auto">
            <a:xfrm rot="5400000">
              <a:off x="7311607" y="1129809"/>
              <a:ext cx="612067" cy="471593"/>
            </a:xfrm>
            <a:custGeom>
              <a:avLst/>
              <a:gdLst>
                <a:gd name="T0" fmla="*/ 32 w 43"/>
                <a:gd name="T1" fmla="*/ 0 h 33"/>
                <a:gd name="T2" fmla="*/ 11 w 43"/>
                <a:gd name="T3" fmla="*/ 0 h 33"/>
                <a:gd name="T4" fmla="*/ 0 w 43"/>
                <a:gd name="T5" fmla="*/ 12 h 33"/>
                <a:gd name="T6" fmla="*/ 0 w 43"/>
                <a:gd name="T7" fmla="*/ 33 h 33"/>
                <a:gd name="T8" fmla="*/ 43 w 43"/>
                <a:gd name="T9" fmla="*/ 33 h 33"/>
                <a:gd name="T10" fmla="*/ 43 w 43"/>
                <a:gd name="T11" fmla="*/ 12 h 33"/>
                <a:gd name="T12" fmla="*/ 32 w 43"/>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32" y="0"/>
                  </a:moveTo>
                  <a:cubicBezTo>
                    <a:pt x="11" y="0"/>
                    <a:pt x="11" y="0"/>
                    <a:pt x="11" y="0"/>
                  </a:cubicBezTo>
                  <a:cubicBezTo>
                    <a:pt x="5" y="0"/>
                    <a:pt x="0" y="6"/>
                    <a:pt x="0" y="12"/>
                  </a:cubicBezTo>
                  <a:cubicBezTo>
                    <a:pt x="0" y="33"/>
                    <a:pt x="0" y="33"/>
                    <a:pt x="0" y="33"/>
                  </a:cubicBezTo>
                  <a:cubicBezTo>
                    <a:pt x="43" y="33"/>
                    <a:pt x="43" y="33"/>
                    <a:pt x="43" y="33"/>
                  </a:cubicBezTo>
                  <a:cubicBezTo>
                    <a:pt x="43" y="12"/>
                    <a:pt x="43" y="12"/>
                    <a:pt x="43" y="12"/>
                  </a:cubicBezTo>
                  <a:cubicBezTo>
                    <a:pt x="43" y="6"/>
                    <a:pt x="38" y="0"/>
                    <a:pt x="32" y="0"/>
                  </a:cubicBezTo>
                  <a:close/>
                </a:path>
              </a:pathLst>
            </a:custGeom>
            <a:gradFill flip="none" rotWithShape="1">
              <a:gsLst>
                <a:gs pos="0">
                  <a:srgbClr val="EFBBC7">
                    <a:shade val="67500"/>
                    <a:satMod val="115000"/>
                  </a:srgbClr>
                </a:gs>
                <a:gs pos="100000">
                  <a:srgbClr val="EFBBC7">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4" name="Rectangle 13"/>
            <p:cNvSpPr>
              <a:spLocks noChangeArrowheads="1"/>
            </p:cNvSpPr>
            <p:nvPr/>
          </p:nvSpPr>
          <p:spPr bwMode="auto">
            <a:xfrm rot="5400000">
              <a:off x="6841018" y="1130815"/>
              <a:ext cx="612067" cy="469586"/>
            </a:xfrm>
            <a:prstGeom prst="rect">
              <a:avLst/>
            </a:prstGeom>
            <a:gradFill flip="none" rotWithShape="1">
              <a:gsLst>
                <a:gs pos="0">
                  <a:srgbClr val="828282">
                    <a:shade val="30000"/>
                    <a:satMod val="115000"/>
                  </a:srgbClr>
                </a:gs>
                <a:gs pos="50000">
                  <a:srgbClr val="828282">
                    <a:shade val="67500"/>
                    <a:satMod val="115000"/>
                  </a:srgbClr>
                </a:gs>
                <a:gs pos="100000">
                  <a:srgbClr val="828282">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grpSp>
      <p:sp>
        <p:nvSpPr>
          <p:cNvPr id="15" name="Rectangle 14"/>
          <p:cNvSpPr>
            <a:spLocks noChangeArrowheads="1"/>
          </p:cNvSpPr>
          <p:nvPr/>
        </p:nvSpPr>
        <p:spPr bwMode="auto">
          <a:xfrm rot="5400000">
            <a:off x="4837748" y="-33066"/>
            <a:ext cx="398680" cy="7008779"/>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6" name="Freeform 15"/>
          <p:cNvSpPr>
            <a:spLocks/>
          </p:cNvSpPr>
          <p:nvPr/>
        </p:nvSpPr>
        <p:spPr bwMode="auto">
          <a:xfrm rot="5400000">
            <a:off x="2436772" y="2015192"/>
            <a:ext cx="208705" cy="2304880"/>
          </a:xfrm>
          <a:custGeom>
            <a:avLst/>
            <a:gdLst>
              <a:gd name="T0" fmla="*/ 11 w 11"/>
              <a:gd name="T1" fmla="*/ 82 h 89"/>
              <a:gd name="T2" fmla="*/ 0 w 11"/>
              <a:gd name="T3" fmla="*/ 82 h 89"/>
              <a:gd name="T4" fmla="*/ 0 w 11"/>
              <a:gd name="T5" fmla="*/ 0 h 89"/>
              <a:gd name="T6" fmla="*/ 11 w 11"/>
              <a:gd name="T7" fmla="*/ 0 h 89"/>
              <a:gd name="T8" fmla="*/ 11 w 11"/>
              <a:gd name="T9" fmla="*/ 82 h 89"/>
            </a:gdLst>
            <a:ahLst/>
            <a:cxnLst>
              <a:cxn ang="0">
                <a:pos x="T0" y="T1"/>
              </a:cxn>
              <a:cxn ang="0">
                <a:pos x="T2" y="T3"/>
              </a:cxn>
              <a:cxn ang="0">
                <a:pos x="T4" y="T5"/>
              </a:cxn>
              <a:cxn ang="0">
                <a:pos x="T6" y="T7"/>
              </a:cxn>
              <a:cxn ang="0">
                <a:pos x="T8" y="T9"/>
              </a:cxn>
            </a:cxnLst>
            <a:rect l="0" t="0" r="r" b="b"/>
            <a:pathLst>
              <a:path w="11" h="89">
                <a:moveTo>
                  <a:pt x="11" y="82"/>
                </a:moveTo>
                <a:cubicBezTo>
                  <a:pt x="10" y="87"/>
                  <a:pt x="3" y="89"/>
                  <a:pt x="0" y="82"/>
                </a:cubicBezTo>
                <a:cubicBezTo>
                  <a:pt x="0" y="0"/>
                  <a:pt x="0" y="0"/>
                  <a:pt x="0" y="0"/>
                </a:cubicBezTo>
                <a:cubicBezTo>
                  <a:pt x="11" y="0"/>
                  <a:pt x="11" y="0"/>
                  <a:pt x="11" y="0"/>
                </a:cubicBezTo>
                <a:lnTo>
                  <a:pt x="11" y="82"/>
                </a:lnTo>
                <a:close/>
              </a:path>
            </a:pathLst>
          </a:custGeom>
          <a:solidFill>
            <a:schemeClr val="accent1">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7" name="Freeform 16"/>
          <p:cNvSpPr>
            <a:spLocks/>
          </p:cNvSpPr>
          <p:nvPr/>
        </p:nvSpPr>
        <p:spPr bwMode="auto">
          <a:xfrm rot="5400000">
            <a:off x="3402621" y="1704732"/>
            <a:ext cx="208705" cy="4140568"/>
          </a:xfrm>
          <a:custGeom>
            <a:avLst/>
            <a:gdLst>
              <a:gd name="T0" fmla="*/ 11 w 11"/>
              <a:gd name="T1" fmla="*/ 181 h 185"/>
              <a:gd name="T2" fmla="*/ 0 w 11"/>
              <a:gd name="T3" fmla="*/ 181 h 185"/>
              <a:gd name="T4" fmla="*/ 0 w 11"/>
              <a:gd name="T5" fmla="*/ 0 h 185"/>
              <a:gd name="T6" fmla="*/ 11 w 11"/>
              <a:gd name="T7" fmla="*/ 0 h 185"/>
              <a:gd name="T8" fmla="*/ 11 w 11"/>
              <a:gd name="T9" fmla="*/ 181 h 185"/>
            </a:gdLst>
            <a:ahLst/>
            <a:cxnLst>
              <a:cxn ang="0">
                <a:pos x="T0" y="T1"/>
              </a:cxn>
              <a:cxn ang="0">
                <a:pos x="T2" y="T3"/>
              </a:cxn>
              <a:cxn ang="0">
                <a:pos x="T4" y="T5"/>
              </a:cxn>
              <a:cxn ang="0">
                <a:pos x="T6" y="T7"/>
              </a:cxn>
              <a:cxn ang="0">
                <a:pos x="T8" y="T9"/>
              </a:cxn>
            </a:cxnLst>
            <a:rect l="0" t="0" r="r" b="b"/>
            <a:pathLst>
              <a:path w="11" h="185">
                <a:moveTo>
                  <a:pt x="11" y="181"/>
                </a:moveTo>
                <a:cubicBezTo>
                  <a:pt x="9" y="185"/>
                  <a:pt x="3" y="184"/>
                  <a:pt x="0" y="181"/>
                </a:cubicBezTo>
                <a:cubicBezTo>
                  <a:pt x="0" y="0"/>
                  <a:pt x="0" y="0"/>
                  <a:pt x="0" y="0"/>
                </a:cubicBezTo>
                <a:cubicBezTo>
                  <a:pt x="11" y="0"/>
                  <a:pt x="11" y="0"/>
                  <a:pt x="11" y="0"/>
                </a:cubicBezTo>
                <a:lnTo>
                  <a:pt x="11" y="181"/>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3" name="Group 72"/>
          <p:cNvGrpSpPr/>
          <p:nvPr/>
        </p:nvGrpSpPr>
        <p:grpSpPr>
          <a:xfrm>
            <a:off x="5284968" y="4731231"/>
            <a:ext cx="573757" cy="573757"/>
            <a:chOff x="0" y="-1971675"/>
            <a:chExt cx="1939925" cy="1938338"/>
          </a:xfrm>
        </p:grpSpPr>
        <p:sp>
          <p:nvSpPr>
            <p:cNvPr id="74" name="Oval 61"/>
            <p:cNvSpPr>
              <a:spLocks noChangeArrowheads="1"/>
            </p:cNvSpPr>
            <p:nvPr/>
          </p:nvSpPr>
          <p:spPr bwMode="auto">
            <a:xfrm>
              <a:off x="0" y="-1971675"/>
              <a:ext cx="1939925" cy="1938338"/>
            </a:xfrm>
            <a:prstGeom prst="ellipse">
              <a:avLst/>
            </a:pr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5" name="Group 74"/>
            <p:cNvGrpSpPr/>
            <p:nvPr/>
          </p:nvGrpSpPr>
          <p:grpSpPr>
            <a:xfrm>
              <a:off x="279400" y="-1397000"/>
              <a:ext cx="1387475" cy="788988"/>
              <a:chOff x="279400" y="-1397000"/>
              <a:chExt cx="1387475" cy="788988"/>
            </a:xfrm>
          </p:grpSpPr>
          <p:sp>
            <p:nvSpPr>
              <p:cNvPr id="76"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9"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0" name="Group 79"/>
          <p:cNvGrpSpPr/>
          <p:nvPr/>
        </p:nvGrpSpPr>
        <p:grpSpPr>
          <a:xfrm rot="21540000">
            <a:off x="8250096" y="4155711"/>
            <a:ext cx="573757" cy="573757"/>
            <a:chOff x="2552700" y="-1971675"/>
            <a:chExt cx="1935163" cy="1938338"/>
          </a:xfrm>
        </p:grpSpPr>
        <p:sp>
          <p:nvSpPr>
            <p:cNvPr id="81" name="Oval 62"/>
            <p:cNvSpPr>
              <a:spLocks noChangeArrowheads="1"/>
            </p:cNvSpPr>
            <p:nvPr/>
          </p:nvSpPr>
          <p:spPr bwMode="auto">
            <a:xfrm>
              <a:off x="2552700" y="-1971675"/>
              <a:ext cx="1935163" cy="1938338"/>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82" name="Group 81"/>
            <p:cNvGrpSpPr/>
            <p:nvPr/>
          </p:nvGrpSpPr>
          <p:grpSpPr>
            <a:xfrm>
              <a:off x="2908300" y="-1620838"/>
              <a:ext cx="1228725" cy="1236663"/>
              <a:chOff x="2908300" y="-1620838"/>
              <a:chExt cx="1228725" cy="1236663"/>
            </a:xfrm>
          </p:grpSpPr>
          <p:sp>
            <p:nvSpPr>
              <p:cNvPr id="83"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4"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5"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6" name="Group 34"/>
          <p:cNvGrpSpPr>
            <a:grpSpLocks noChangeAspect="1"/>
          </p:cNvGrpSpPr>
          <p:nvPr/>
        </p:nvGrpSpPr>
        <p:grpSpPr bwMode="auto">
          <a:xfrm>
            <a:off x="3406684" y="2247201"/>
            <a:ext cx="573757" cy="573755"/>
            <a:chOff x="1544" y="1525"/>
            <a:chExt cx="426" cy="426"/>
          </a:xfrm>
        </p:grpSpPr>
        <p:sp>
          <p:nvSpPr>
            <p:cNvPr id="87" name="Oval 35"/>
            <p:cNvSpPr>
              <a:spLocks noChangeArrowheads="1"/>
            </p:cNvSpPr>
            <p:nvPr/>
          </p:nvSpPr>
          <p:spPr bwMode="auto">
            <a:xfrm>
              <a:off x="1544" y="1525"/>
              <a:ext cx="426" cy="426"/>
            </a:xfrm>
            <a:prstGeom prst="ellipse">
              <a:avLst/>
            </a:pr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36"/>
            <p:cNvSpPr>
              <a:spLocks noEditPoints="1"/>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37"/>
            <p:cNvSpPr>
              <a:spLocks noEditPoints="1"/>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91" name="Straight Connector 90"/>
          <p:cNvCxnSpPr/>
          <p:nvPr/>
        </p:nvCxnSpPr>
        <p:spPr>
          <a:xfrm flipH="1" flipV="1">
            <a:off x="3693519" y="2818388"/>
            <a:ext cx="45" cy="45359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8531967" y="3271953"/>
            <a:ext cx="4012" cy="883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96" name="Rectangle 95"/>
          <p:cNvSpPr/>
          <p:nvPr/>
        </p:nvSpPr>
        <p:spPr bwMode="white">
          <a:xfrm>
            <a:off x="-101838" y="2855880"/>
            <a:ext cx="2240260" cy="1366011"/>
          </a:xfrm>
          <a:custGeom>
            <a:avLst/>
            <a:gdLst>
              <a:gd name="connsiteX0" fmla="*/ 0 w 1532315"/>
              <a:gd name="connsiteY0" fmla="*/ 0 h 1024508"/>
              <a:gd name="connsiteX1" fmla="*/ 1532315 w 1532315"/>
              <a:gd name="connsiteY1" fmla="*/ 0 h 1024508"/>
              <a:gd name="connsiteX2" fmla="*/ 1532315 w 1532315"/>
              <a:gd name="connsiteY2" fmla="*/ 1024508 h 1024508"/>
              <a:gd name="connsiteX3" fmla="*/ 0 w 1532315"/>
              <a:gd name="connsiteY3" fmla="*/ 1024508 h 1024508"/>
              <a:gd name="connsiteX4" fmla="*/ 0 w 1532315"/>
              <a:gd name="connsiteY4" fmla="*/ 0 h 1024508"/>
              <a:gd name="connsiteX0" fmla="*/ 0 w 1532315"/>
              <a:gd name="connsiteY0" fmla="*/ 0 h 1024508"/>
              <a:gd name="connsiteX1" fmla="*/ 1532315 w 1532315"/>
              <a:gd name="connsiteY1" fmla="*/ 0 h 1024508"/>
              <a:gd name="connsiteX2" fmla="*/ 1530350 w 1532315"/>
              <a:gd name="connsiteY2" fmla="*/ 154841 h 1024508"/>
              <a:gd name="connsiteX3" fmla="*/ 1532315 w 1532315"/>
              <a:gd name="connsiteY3" fmla="*/ 1024508 h 1024508"/>
              <a:gd name="connsiteX4" fmla="*/ 0 w 1532315"/>
              <a:gd name="connsiteY4" fmla="*/ 1024508 h 1024508"/>
              <a:gd name="connsiteX5" fmla="*/ 0 w 1532315"/>
              <a:gd name="connsiteY5" fmla="*/ 0 h 1024508"/>
              <a:gd name="connsiteX0" fmla="*/ 0 w 1532315"/>
              <a:gd name="connsiteY0" fmla="*/ 0 h 1024508"/>
              <a:gd name="connsiteX1" fmla="*/ 1532315 w 1532315"/>
              <a:gd name="connsiteY1" fmla="*/ 0 h 1024508"/>
              <a:gd name="connsiteX2" fmla="*/ 1530350 w 1532315"/>
              <a:gd name="connsiteY2" fmla="*/ 154841 h 1024508"/>
              <a:gd name="connsiteX3" fmla="*/ 1528762 w 1532315"/>
              <a:gd name="connsiteY3" fmla="*/ 766028 h 1024508"/>
              <a:gd name="connsiteX4" fmla="*/ 1532315 w 1532315"/>
              <a:gd name="connsiteY4" fmla="*/ 1024508 h 1024508"/>
              <a:gd name="connsiteX5" fmla="*/ 0 w 1532315"/>
              <a:gd name="connsiteY5" fmla="*/ 1024508 h 1024508"/>
              <a:gd name="connsiteX6" fmla="*/ 0 w 1532315"/>
              <a:gd name="connsiteY6" fmla="*/ 0 h 1024508"/>
              <a:gd name="connsiteX0" fmla="*/ 0 w 1532315"/>
              <a:gd name="connsiteY0" fmla="*/ 0 h 1024508"/>
              <a:gd name="connsiteX1" fmla="*/ 1532315 w 1532315"/>
              <a:gd name="connsiteY1" fmla="*/ 0 h 1024508"/>
              <a:gd name="connsiteX2" fmla="*/ 1530350 w 1532315"/>
              <a:gd name="connsiteY2" fmla="*/ 154841 h 1024508"/>
              <a:gd name="connsiteX3" fmla="*/ 1530350 w 1532315"/>
              <a:gd name="connsiteY3" fmla="*/ 4675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2315" h="1024508">
                <a:moveTo>
                  <a:pt x="0" y="0"/>
                </a:moveTo>
                <a:lnTo>
                  <a:pt x="1532315" y="0"/>
                </a:lnTo>
                <a:lnTo>
                  <a:pt x="1530350" y="154841"/>
                </a:lnTo>
                <a:cubicBezTo>
                  <a:pt x="1374448" y="228009"/>
                  <a:pt x="1408377" y="340314"/>
                  <a:pt x="1408112" y="442178"/>
                </a:cubicBezTo>
                <a:cubicBezTo>
                  <a:pt x="1407847" y="544042"/>
                  <a:pt x="1382385" y="687494"/>
                  <a:pt x="1528762" y="766028"/>
                </a:cubicBezTo>
                <a:cubicBezTo>
                  <a:pt x="1529946" y="852188"/>
                  <a:pt x="1531131" y="938348"/>
                  <a:pt x="1532315" y="1024508"/>
                </a:cubicBezTo>
                <a:lnTo>
                  <a:pt x="0" y="1024508"/>
                </a:lnTo>
                <a:lnTo>
                  <a:pt x="0" y="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4" name="Freeform 93"/>
          <p:cNvSpPr>
            <a:spLocks/>
          </p:cNvSpPr>
          <p:nvPr/>
        </p:nvSpPr>
        <p:spPr bwMode="auto">
          <a:xfrm rot="5400000">
            <a:off x="1367039" y="3110103"/>
            <a:ext cx="816088" cy="722439"/>
          </a:xfrm>
          <a:custGeom>
            <a:avLst/>
            <a:gdLst>
              <a:gd name="T0" fmla="*/ 30 w 43"/>
              <a:gd name="T1" fmla="*/ 38 h 38"/>
              <a:gd name="T2" fmla="*/ 43 w 43"/>
              <a:gd name="T3" fmla="*/ 0 h 38"/>
              <a:gd name="T4" fmla="*/ 32 w 43"/>
              <a:gd name="T5" fmla="*/ 0 h 38"/>
              <a:gd name="T6" fmla="*/ 11 w 43"/>
              <a:gd name="T7" fmla="*/ 0 h 38"/>
              <a:gd name="T8" fmla="*/ 0 w 43"/>
              <a:gd name="T9" fmla="*/ 0 h 38"/>
              <a:gd name="T10" fmla="*/ 13 w 43"/>
              <a:gd name="T11" fmla="*/ 38 h 38"/>
              <a:gd name="T12" fmla="*/ 22 w 43"/>
              <a:gd name="T13" fmla="*/ 38 h 38"/>
              <a:gd name="T14" fmla="*/ 30 w 4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8">
                <a:moveTo>
                  <a:pt x="30" y="38"/>
                </a:moveTo>
                <a:cubicBezTo>
                  <a:pt x="43" y="0"/>
                  <a:pt x="43" y="0"/>
                  <a:pt x="43" y="0"/>
                </a:cubicBezTo>
                <a:cubicBezTo>
                  <a:pt x="41" y="2"/>
                  <a:pt x="36" y="2"/>
                  <a:pt x="32" y="0"/>
                </a:cubicBezTo>
                <a:cubicBezTo>
                  <a:pt x="27" y="4"/>
                  <a:pt x="15" y="4"/>
                  <a:pt x="11" y="0"/>
                </a:cubicBezTo>
                <a:cubicBezTo>
                  <a:pt x="7" y="2"/>
                  <a:pt x="1" y="2"/>
                  <a:pt x="0" y="0"/>
                </a:cubicBezTo>
                <a:cubicBezTo>
                  <a:pt x="13" y="38"/>
                  <a:pt x="13" y="38"/>
                  <a:pt x="13" y="38"/>
                </a:cubicBezTo>
                <a:cubicBezTo>
                  <a:pt x="16" y="38"/>
                  <a:pt x="19" y="38"/>
                  <a:pt x="22" y="38"/>
                </a:cubicBezTo>
                <a:cubicBezTo>
                  <a:pt x="24" y="38"/>
                  <a:pt x="27" y="38"/>
                  <a:pt x="30" y="38"/>
                </a:cubicBezTo>
                <a:close/>
              </a:path>
            </a:pathLst>
          </a:custGeom>
          <a:gradFill flip="none" rotWithShape="1">
            <a:gsLst>
              <a:gs pos="0">
                <a:srgbClr val="F2CCBB">
                  <a:shade val="67500"/>
                  <a:satMod val="115000"/>
                </a:srgbClr>
              </a:gs>
              <a:gs pos="100000">
                <a:srgbClr val="F2CCBB">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95" name="Freeform 94"/>
          <p:cNvSpPr>
            <a:spLocks/>
          </p:cNvSpPr>
          <p:nvPr/>
        </p:nvSpPr>
        <p:spPr bwMode="auto">
          <a:xfrm rot="5400000">
            <a:off x="1071376" y="3290719"/>
            <a:ext cx="323761" cy="361220"/>
          </a:xfrm>
          <a:custGeom>
            <a:avLst/>
            <a:gdLst>
              <a:gd name="T0" fmla="*/ 8 w 17"/>
              <a:gd name="T1" fmla="*/ 18 h 19"/>
              <a:gd name="T2" fmla="*/ 9 w 17"/>
              <a:gd name="T3" fmla="*/ 18 h 19"/>
              <a:gd name="T4" fmla="*/ 11 w 17"/>
              <a:gd name="T5" fmla="*/ 17 h 19"/>
              <a:gd name="T6" fmla="*/ 17 w 17"/>
              <a:gd name="T7" fmla="*/ 0 h 19"/>
              <a:gd name="T8" fmla="*/ 9 w 17"/>
              <a:gd name="T9" fmla="*/ 0 h 19"/>
              <a:gd name="T10" fmla="*/ 0 w 17"/>
              <a:gd name="T11" fmla="*/ 0 h 19"/>
              <a:gd name="T12" fmla="*/ 6 w 17"/>
              <a:gd name="T13" fmla="*/ 17 h 19"/>
              <a:gd name="T14" fmla="*/ 8 w 1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8" y="18"/>
                </a:moveTo>
                <a:cubicBezTo>
                  <a:pt x="8" y="19"/>
                  <a:pt x="9" y="19"/>
                  <a:pt x="9" y="18"/>
                </a:cubicBezTo>
                <a:cubicBezTo>
                  <a:pt x="10" y="18"/>
                  <a:pt x="10" y="18"/>
                  <a:pt x="11" y="17"/>
                </a:cubicBezTo>
                <a:cubicBezTo>
                  <a:pt x="17" y="0"/>
                  <a:pt x="17" y="0"/>
                  <a:pt x="17" y="0"/>
                </a:cubicBezTo>
                <a:cubicBezTo>
                  <a:pt x="14" y="0"/>
                  <a:pt x="11" y="0"/>
                  <a:pt x="9" y="0"/>
                </a:cubicBezTo>
                <a:cubicBezTo>
                  <a:pt x="6" y="0"/>
                  <a:pt x="3" y="0"/>
                  <a:pt x="0" y="0"/>
                </a:cubicBezTo>
                <a:cubicBezTo>
                  <a:pt x="6" y="17"/>
                  <a:pt x="6" y="17"/>
                  <a:pt x="6" y="17"/>
                </a:cubicBezTo>
                <a:cubicBezTo>
                  <a:pt x="7" y="18"/>
                  <a:pt x="7" y="18"/>
                  <a:pt x="8" y="18"/>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98" name="Straight Connector 97"/>
          <p:cNvCxnSpPr/>
          <p:nvPr/>
        </p:nvCxnSpPr>
        <p:spPr>
          <a:xfrm flipV="1">
            <a:off x="5571849" y="3670659"/>
            <a:ext cx="5409" cy="117681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3958628" y="1853227"/>
            <a:ext cx="2925280" cy="246542"/>
          </a:xfrm>
          <a:prstGeom prst="rect">
            <a:avLst/>
          </a:prstGeom>
        </p:spPr>
        <p:txBody>
          <a:bodyPr wrap="square" lIns="0" tIns="0" rIns="0" bIns="0" anchor="t">
            <a:spAutoFit/>
          </a:bodyPr>
          <a:lstStyle/>
          <a:p>
            <a:pPr>
              <a:lnSpc>
                <a:spcPct val="89000"/>
              </a:lnSpc>
            </a:pPr>
            <a:r>
              <a:rPr lang="en-US" dirty="0"/>
              <a:t>Discover age demographics</a:t>
            </a:r>
            <a:endParaRPr lang="en-US">
              <a:cs typeface="Arial"/>
            </a:endParaRPr>
          </a:p>
        </p:txBody>
      </p:sp>
      <p:sp>
        <p:nvSpPr>
          <p:cNvPr id="101" name="Rectangle 100"/>
          <p:cNvSpPr/>
          <p:nvPr/>
        </p:nvSpPr>
        <p:spPr>
          <a:xfrm>
            <a:off x="3652243" y="1665495"/>
            <a:ext cx="150682" cy="582082"/>
          </a:xfrm>
          <a:prstGeom prst="rect">
            <a:avLst/>
          </a:prstGeom>
        </p:spPr>
        <p:txBody>
          <a:bodyPr wrap="none" lIns="0" tIns="0" rIns="0" bIns="0" anchor="t">
            <a:spAutoFit/>
          </a:bodyPr>
          <a:lstStyle/>
          <a:p>
            <a:pPr>
              <a:lnSpc>
                <a:spcPct val="89000"/>
              </a:lnSpc>
            </a:pPr>
            <a:r>
              <a:rPr lang="en-US" sz="4250" dirty="0">
                <a:cs typeface="Arial"/>
              </a:rPr>
              <a:t>I</a:t>
            </a:r>
          </a:p>
        </p:txBody>
      </p:sp>
      <p:sp>
        <p:nvSpPr>
          <p:cNvPr id="103" name="Rectangle 102"/>
          <p:cNvSpPr/>
          <p:nvPr/>
        </p:nvSpPr>
        <p:spPr>
          <a:xfrm>
            <a:off x="5808901" y="5562899"/>
            <a:ext cx="2434501" cy="246542"/>
          </a:xfrm>
          <a:prstGeom prst="rect">
            <a:avLst/>
          </a:prstGeom>
        </p:spPr>
        <p:txBody>
          <a:bodyPr wrap="square" lIns="0" tIns="0" rIns="0" bIns="0" anchor="t">
            <a:spAutoFit/>
          </a:bodyPr>
          <a:lstStyle/>
          <a:p>
            <a:pPr>
              <a:lnSpc>
                <a:spcPct val="89000"/>
              </a:lnSpc>
            </a:pPr>
            <a:r>
              <a:rPr lang="en-US" dirty="0">
                <a:cs typeface="Arial"/>
              </a:rPr>
              <a:t>Reveal income status</a:t>
            </a:r>
          </a:p>
        </p:txBody>
      </p:sp>
      <p:sp>
        <p:nvSpPr>
          <p:cNvPr id="104" name="Rectangle 103"/>
          <p:cNvSpPr/>
          <p:nvPr/>
        </p:nvSpPr>
        <p:spPr>
          <a:xfrm>
            <a:off x="5425024" y="5394540"/>
            <a:ext cx="301365" cy="582082"/>
          </a:xfrm>
          <a:prstGeom prst="rect">
            <a:avLst/>
          </a:prstGeom>
        </p:spPr>
        <p:txBody>
          <a:bodyPr wrap="none" lIns="0" tIns="0" rIns="0" bIns="0" anchor="t">
            <a:spAutoFit/>
          </a:bodyPr>
          <a:lstStyle/>
          <a:p>
            <a:pPr>
              <a:lnSpc>
                <a:spcPct val="89000"/>
              </a:lnSpc>
            </a:pPr>
            <a:r>
              <a:rPr lang="en-US" sz="4250" dirty="0">
                <a:cs typeface="Arial"/>
              </a:rPr>
              <a:t>II</a:t>
            </a:r>
          </a:p>
        </p:txBody>
      </p:sp>
      <p:sp>
        <p:nvSpPr>
          <p:cNvPr id="105" name="Rectangle 104"/>
          <p:cNvSpPr/>
          <p:nvPr/>
        </p:nvSpPr>
        <p:spPr>
          <a:xfrm>
            <a:off x="8909186" y="4935328"/>
            <a:ext cx="2434501" cy="493084"/>
          </a:xfrm>
          <a:prstGeom prst="rect">
            <a:avLst/>
          </a:prstGeom>
        </p:spPr>
        <p:txBody>
          <a:bodyPr wrap="square" lIns="0" tIns="0" rIns="0" bIns="0" anchor="t">
            <a:spAutoFit/>
          </a:bodyPr>
          <a:lstStyle/>
          <a:p>
            <a:pPr>
              <a:lnSpc>
                <a:spcPct val="89000"/>
              </a:lnSpc>
            </a:pPr>
            <a:r>
              <a:rPr lang="en-US" dirty="0">
                <a:cs typeface="Arial"/>
              </a:rPr>
              <a:t>Find high transaction Customer IDs</a:t>
            </a:r>
          </a:p>
        </p:txBody>
      </p:sp>
      <p:sp>
        <p:nvSpPr>
          <p:cNvPr id="106" name="Rectangle 105"/>
          <p:cNvSpPr/>
          <p:nvPr/>
        </p:nvSpPr>
        <p:spPr>
          <a:xfrm>
            <a:off x="8312206" y="4838002"/>
            <a:ext cx="452047" cy="582082"/>
          </a:xfrm>
          <a:prstGeom prst="rect">
            <a:avLst/>
          </a:prstGeom>
        </p:spPr>
        <p:txBody>
          <a:bodyPr wrap="none" lIns="0" tIns="0" rIns="0" bIns="0" anchor="t">
            <a:spAutoFit/>
          </a:bodyPr>
          <a:lstStyle/>
          <a:p>
            <a:pPr>
              <a:lnSpc>
                <a:spcPct val="89000"/>
              </a:lnSpc>
            </a:pPr>
            <a:r>
              <a:rPr lang="en-US" sz="4250" dirty="0">
                <a:cs typeface="Arial"/>
              </a:rPr>
              <a:t>III</a:t>
            </a:r>
          </a:p>
        </p:txBody>
      </p:sp>
      <p:sp>
        <p:nvSpPr>
          <p:cNvPr id="542" name="Text Placeholder 541"/>
          <p:cNvSpPr>
            <a:spLocks noGrp="1"/>
          </p:cNvSpPr>
          <p:nvPr>
            <p:ph type="body" sz="quarter" idx="10"/>
          </p:nvPr>
        </p:nvSpPr>
        <p:spPr/>
        <p:txBody>
          <a:bodyPr/>
          <a:lstStyle/>
          <a:p>
            <a:r>
              <a:rPr lang="en-US" sz="1850" dirty="0">
                <a:latin typeface="Arial"/>
                <a:cs typeface="Arial"/>
              </a:rPr>
              <a:t>Hypothesized 35–45-year-olds create the most profit for cab companies. Yellow Cab will have a higher revenue out of the sample group analyzed.</a:t>
            </a:r>
            <a:endParaRPr lang="en-US" dirty="0"/>
          </a:p>
        </p:txBody>
      </p:sp>
      <p:sp>
        <p:nvSpPr>
          <p:cNvPr id="541" name="Title 540"/>
          <p:cNvSpPr>
            <a:spLocks noGrp="1"/>
          </p:cNvSpPr>
          <p:nvPr>
            <p:ph type="title"/>
          </p:nvPr>
        </p:nvSpPr>
        <p:spPr/>
        <p:txBody>
          <a:bodyPr/>
          <a:lstStyle/>
          <a:p>
            <a:r>
              <a:rPr lang="en-US" dirty="0">
                <a:latin typeface="Arial"/>
                <a:cs typeface="Arial"/>
              </a:rPr>
              <a:t>Hypothesis 1</a:t>
            </a:r>
            <a:endParaRPr lang="en-US" dirty="0"/>
          </a:p>
        </p:txBody>
      </p:sp>
      <p:pic>
        <p:nvPicPr>
          <p:cNvPr id="3" name="Picture 2" descr="A black and orange rectangle with white text&#10;&#10;Description automatically generated">
            <a:extLst>
              <a:ext uri="{FF2B5EF4-FFF2-40B4-BE49-F238E27FC236}">
                <a16:creationId xmlns:a16="http://schemas.microsoft.com/office/drawing/2014/main" id="{F32DB392-6BFC-F473-A615-AEC0150B1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1" y="-1097644"/>
            <a:ext cx="2079169" cy="3634016"/>
          </a:xfrm>
          <a:prstGeom prst="rect">
            <a:avLst/>
          </a:prstGeom>
        </p:spPr>
      </p:pic>
    </p:spTree>
    <p:extLst>
      <p:ext uri="{BB962C8B-B14F-4D97-AF65-F5344CB8AC3E}">
        <p14:creationId xmlns:p14="http://schemas.microsoft.com/office/powerpoint/2010/main" val="9363489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5556">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5556">
                                          <p:cBhvr additive="base">
                                            <p:cTn id="7" dur="900" fill="hold"/>
                                            <p:tgtEl>
                                              <p:spTgt spid="16"/>
                                            </p:tgtEl>
                                            <p:attrNameLst>
                                              <p:attrName>ppt_x</p:attrName>
                                            </p:attrNameLst>
                                          </p:cBhvr>
                                          <p:tavLst>
                                            <p:tav tm="0">
                                              <p:val>
                                                <p:strVal val="0-#ppt_w/2"/>
                                              </p:val>
                                            </p:tav>
                                            <p:tav tm="100000">
                                              <p:val>
                                                <p:strVal val="#ppt_x"/>
                                              </p:val>
                                            </p:tav>
                                          </p:tavLst>
                                        </p:anim>
                                        <p:anim calcmode="lin" valueType="num" p14:bounceEnd="55556">
                                          <p:cBhvr additive="base">
                                            <p:cTn id="8" dur="9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5556">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14:bounceEnd="55556">
                                          <p:cBhvr additive="base">
                                            <p:cTn id="11" dur="900" fill="hold"/>
                                            <p:tgtEl>
                                              <p:spTgt spid="15"/>
                                            </p:tgtEl>
                                            <p:attrNameLst>
                                              <p:attrName>ppt_x</p:attrName>
                                            </p:attrNameLst>
                                          </p:cBhvr>
                                          <p:tavLst>
                                            <p:tav tm="0">
                                              <p:val>
                                                <p:strVal val="0-#ppt_w/2"/>
                                              </p:val>
                                            </p:tav>
                                            <p:tav tm="100000">
                                              <p:val>
                                                <p:strVal val="#ppt_x"/>
                                              </p:val>
                                            </p:tav>
                                          </p:tavLst>
                                        </p:anim>
                                        <p:anim calcmode="lin" valueType="num" p14:bounceEnd="55556">
                                          <p:cBhvr additive="base">
                                            <p:cTn id="12" dur="9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5556">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14:bounceEnd="55556">
                                          <p:cBhvr additive="base">
                                            <p:cTn id="15" dur="900" fill="hold"/>
                                            <p:tgtEl>
                                              <p:spTgt spid="17"/>
                                            </p:tgtEl>
                                            <p:attrNameLst>
                                              <p:attrName>ppt_x</p:attrName>
                                            </p:attrNameLst>
                                          </p:cBhvr>
                                          <p:tavLst>
                                            <p:tav tm="0">
                                              <p:val>
                                                <p:strVal val="0-#ppt_w/2"/>
                                              </p:val>
                                            </p:tav>
                                            <p:tav tm="100000">
                                              <p:val>
                                                <p:strVal val="#ppt_x"/>
                                              </p:val>
                                            </p:tav>
                                          </p:tavLst>
                                        </p:anim>
                                        <p:anim calcmode="lin" valueType="num" p14:bounceEnd="55556">
                                          <p:cBhvr additive="base">
                                            <p:cTn id="16" dur="900" fill="hold"/>
                                            <p:tgtEl>
                                              <p:spTgt spid="1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2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200"/>
                                            <p:tgtEl>
                                              <p:spTgt spid="86"/>
                                            </p:tgtEl>
                                          </p:cBhvr>
                                        </p:animEffect>
                                      </p:childTnLst>
                                    </p:cTn>
                                  </p:par>
                                  <p:par>
                                    <p:cTn id="20" presetID="10" presetClass="entr" presetSubtype="0" fill="hold" nodeType="withEffect">
                                      <p:stCondLst>
                                        <p:cond delay="13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00"/>
                                            <p:tgtEl>
                                              <p:spTgt spid="80"/>
                                            </p:tgtEl>
                                          </p:cBhvr>
                                        </p:animEffect>
                                      </p:childTnLst>
                                    </p:cTn>
                                  </p:par>
                                  <p:par>
                                    <p:cTn id="23" presetID="10" presetClass="entr" presetSubtype="0" fill="hold" nodeType="withEffect">
                                      <p:stCondLst>
                                        <p:cond delay="14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200"/>
                                            <p:tgtEl>
                                              <p:spTgt spid="73"/>
                                            </p:tgtEl>
                                          </p:cBhvr>
                                        </p:animEffect>
                                      </p:childTnLst>
                                    </p:cTn>
                                  </p:par>
                                  <p:par>
                                    <p:cTn id="26" presetID="22" presetClass="entr" presetSubtype="1" fill="hold" nodeType="withEffect">
                                      <p:stCondLst>
                                        <p:cond delay="1100"/>
                                      </p:stCondLst>
                                      <p:childTnLst>
                                        <p:set>
                                          <p:cBhvr>
                                            <p:cTn id="27" dur="1" fill="hold">
                                              <p:stCondLst>
                                                <p:cond delay="0"/>
                                              </p:stCondLst>
                                            </p:cTn>
                                            <p:tgtEl>
                                              <p:spTgt spid="91"/>
                                            </p:tgtEl>
                                            <p:attrNameLst>
                                              <p:attrName>style.visibility</p:attrName>
                                            </p:attrNameLst>
                                          </p:cBhvr>
                                          <p:to>
                                            <p:strVal val="visible"/>
                                          </p:to>
                                        </p:set>
                                        <p:animEffect transition="in" filter="wipe(up)">
                                          <p:cBhvr>
                                            <p:cTn id="28" dur="500"/>
                                            <p:tgtEl>
                                              <p:spTgt spid="91"/>
                                            </p:tgtEl>
                                          </p:cBhvr>
                                        </p:animEffect>
                                      </p:childTnLst>
                                    </p:cTn>
                                  </p:par>
                                  <p:par>
                                    <p:cTn id="29" presetID="22" presetClass="entr" presetSubtype="4" fill="hold" nodeType="withEffect">
                                      <p:stCondLst>
                                        <p:cond delay="1200"/>
                                      </p:stCondLst>
                                      <p:childTnLst>
                                        <p:set>
                                          <p:cBhvr>
                                            <p:cTn id="30" dur="1" fill="hold">
                                              <p:stCondLst>
                                                <p:cond delay="0"/>
                                              </p:stCondLst>
                                            </p:cTn>
                                            <p:tgtEl>
                                              <p:spTgt spid="92"/>
                                            </p:tgtEl>
                                            <p:attrNameLst>
                                              <p:attrName>style.visibility</p:attrName>
                                            </p:attrNameLst>
                                          </p:cBhvr>
                                          <p:to>
                                            <p:strVal val="visible"/>
                                          </p:to>
                                        </p:set>
                                        <p:animEffect transition="in" filter="wipe(down)">
                                          <p:cBhvr>
                                            <p:cTn id="31" dur="500"/>
                                            <p:tgtEl>
                                              <p:spTgt spid="92"/>
                                            </p:tgtEl>
                                          </p:cBhvr>
                                        </p:animEffect>
                                      </p:childTnLst>
                                    </p:cTn>
                                  </p:par>
                                  <p:par>
                                    <p:cTn id="32" presetID="22" presetClass="entr" presetSubtype="4" fill="hold" nodeType="withEffect">
                                      <p:stCondLst>
                                        <p:cond delay="140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300"/>
                                            <p:tgtEl>
                                              <p:spTgt spid="100"/>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300"/>
                                            <p:tgtEl>
                                              <p:spTgt spid="101"/>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300"/>
                                            <p:tgtEl>
                                              <p:spTgt spid="10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300"/>
                                            <p:tgtEl>
                                              <p:spTgt spid="10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300"/>
                                            <p:tgtEl>
                                              <p:spTgt spid="10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3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00" grpId="0"/>
          <p:bldP spid="101" grpId="0"/>
          <p:bldP spid="103" grpId="0"/>
          <p:bldP spid="104" grpId="0"/>
          <p:bldP spid="105" grpId="0"/>
          <p:bldP spid="1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900" fill="hold"/>
                                            <p:tgtEl>
                                              <p:spTgt spid="16"/>
                                            </p:tgtEl>
                                            <p:attrNameLst>
                                              <p:attrName>ppt_x</p:attrName>
                                            </p:attrNameLst>
                                          </p:cBhvr>
                                          <p:tavLst>
                                            <p:tav tm="0">
                                              <p:val>
                                                <p:strVal val="0-#ppt_w/2"/>
                                              </p:val>
                                            </p:tav>
                                            <p:tav tm="100000">
                                              <p:val>
                                                <p:strVal val="#ppt_x"/>
                                              </p:val>
                                            </p:tav>
                                          </p:tavLst>
                                        </p:anim>
                                        <p:anim calcmode="lin" valueType="num">
                                          <p:cBhvr additive="base">
                                            <p:cTn id="8" dur="9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900" fill="hold"/>
                                            <p:tgtEl>
                                              <p:spTgt spid="15"/>
                                            </p:tgtEl>
                                            <p:attrNameLst>
                                              <p:attrName>ppt_x</p:attrName>
                                            </p:attrNameLst>
                                          </p:cBhvr>
                                          <p:tavLst>
                                            <p:tav tm="0">
                                              <p:val>
                                                <p:strVal val="0-#ppt_w/2"/>
                                              </p:val>
                                            </p:tav>
                                            <p:tav tm="100000">
                                              <p:val>
                                                <p:strVal val="#ppt_x"/>
                                              </p:val>
                                            </p:tav>
                                          </p:tavLst>
                                        </p:anim>
                                        <p:anim calcmode="lin" valueType="num">
                                          <p:cBhvr additive="base">
                                            <p:cTn id="12" dur="9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900" fill="hold"/>
                                            <p:tgtEl>
                                              <p:spTgt spid="17"/>
                                            </p:tgtEl>
                                            <p:attrNameLst>
                                              <p:attrName>ppt_x</p:attrName>
                                            </p:attrNameLst>
                                          </p:cBhvr>
                                          <p:tavLst>
                                            <p:tav tm="0">
                                              <p:val>
                                                <p:strVal val="0-#ppt_w/2"/>
                                              </p:val>
                                            </p:tav>
                                            <p:tav tm="100000">
                                              <p:val>
                                                <p:strVal val="#ppt_x"/>
                                              </p:val>
                                            </p:tav>
                                          </p:tavLst>
                                        </p:anim>
                                        <p:anim calcmode="lin" valueType="num">
                                          <p:cBhvr additive="base">
                                            <p:cTn id="16" dur="900" fill="hold"/>
                                            <p:tgtEl>
                                              <p:spTgt spid="1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2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200"/>
                                            <p:tgtEl>
                                              <p:spTgt spid="86"/>
                                            </p:tgtEl>
                                          </p:cBhvr>
                                        </p:animEffect>
                                      </p:childTnLst>
                                    </p:cTn>
                                  </p:par>
                                  <p:par>
                                    <p:cTn id="20" presetID="10" presetClass="entr" presetSubtype="0" fill="hold" nodeType="withEffect">
                                      <p:stCondLst>
                                        <p:cond delay="13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00"/>
                                            <p:tgtEl>
                                              <p:spTgt spid="80"/>
                                            </p:tgtEl>
                                          </p:cBhvr>
                                        </p:animEffect>
                                      </p:childTnLst>
                                    </p:cTn>
                                  </p:par>
                                  <p:par>
                                    <p:cTn id="23" presetID="10" presetClass="entr" presetSubtype="0" fill="hold" nodeType="withEffect">
                                      <p:stCondLst>
                                        <p:cond delay="14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200"/>
                                            <p:tgtEl>
                                              <p:spTgt spid="73"/>
                                            </p:tgtEl>
                                          </p:cBhvr>
                                        </p:animEffect>
                                      </p:childTnLst>
                                    </p:cTn>
                                  </p:par>
                                  <p:par>
                                    <p:cTn id="26" presetID="22" presetClass="entr" presetSubtype="1" fill="hold" nodeType="withEffect">
                                      <p:stCondLst>
                                        <p:cond delay="1100"/>
                                      </p:stCondLst>
                                      <p:childTnLst>
                                        <p:set>
                                          <p:cBhvr>
                                            <p:cTn id="27" dur="1" fill="hold">
                                              <p:stCondLst>
                                                <p:cond delay="0"/>
                                              </p:stCondLst>
                                            </p:cTn>
                                            <p:tgtEl>
                                              <p:spTgt spid="91"/>
                                            </p:tgtEl>
                                            <p:attrNameLst>
                                              <p:attrName>style.visibility</p:attrName>
                                            </p:attrNameLst>
                                          </p:cBhvr>
                                          <p:to>
                                            <p:strVal val="visible"/>
                                          </p:to>
                                        </p:set>
                                        <p:animEffect transition="in" filter="wipe(up)">
                                          <p:cBhvr>
                                            <p:cTn id="28" dur="500"/>
                                            <p:tgtEl>
                                              <p:spTgt spid="91"/>
                                            </p:tgtEl>
                                          </p:cBhvr>
                                        </p:animEffect>
                                      </p:childTnLst>
                                    </p:cTn>
                                  </p:par>
                                  <p:par>
                                    <p:cTn id="29" presetID="22" presetClass="entr" presetSubtype="4" fill="hold" nodeType="withEffect">
                                      <p:stCondLst>
                                        <p:cond delay="1200"/>
                                      </p:stCondLst>
                                      <p:childTnLst>
                                        <p:set>
                                          <p:cBhvr>
                                            <p:cTn id="30" dur="1" fill="hold">
                                              <p:stCondLst>
                                                <p:cond delay="0"/>
                                              </p:stCondLst>
                                            </p:cTn>
                                            <p:tgtEl>
                                              <p:spTgt spid="92"/>
                                            </p:tgtEl>
                                            <p:attrNameLst>
                                              <p:attrName>style.visibility</p:attrName>
                                            </p:attrNameLst>
                                          </p:cBhvr>
                                          <p:to>
                                            <p:strVal val="visible"/>
                                          </p:to>
                                        </p:set>
                                        <p:animEffect transition="in" filter="wipe(down)">
                                          <p:cBhvr>
                                            <p:cTn id="31" dur="500"/>
                                            <p:tgtEl>
                                              <p:spTgt spid="92"/>
                                            </p:tgtEl>
                                          </p:cBhvr>
                                        </p:animEffect>
                                      </p:childTnLst>
                                    </p:cTn>
                                  </p:par>
                                  <p:par>
                                    <p:cTn id="32" presetID="22" presetClass="entr" presetSubtype="4" fill="hold" nodeType="withEffect">
                                      <p:stCondLst>
                                        <p:cond delay="140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300"/>
                                            <p:tgtEl>
                                              <p:spTgt spid="100"/>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300"/>
                                            <p:tgtEl>
                                              <p:spTgt spid="101"/>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300"/>
                                            <p:tgtEl>
                                              <p:spTgt spid="10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300"/>
                                            <p:tgtEl>
                                              <p:spTgt spid="10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300"/>
                                            <p:tgtEl>
                                              <p:spTgt spid="10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3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00" grpId="0"/>
          <p:bldP spid="101" grpId="0"/>
          <p:bldP spid="103" grpId="0"/>
          <p:bldP spid="104" grpId="0"/>
          <p:bldP spid="105" grpId="0"/>
          <p:bldP spid="106"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graph of a customer transaction&#10;&#10;Description automatically generated">
            <a:extLst>
              <a:ext uri="{FF2B5EF4-FFF2-40B4-BE49-F238E27FC236}">
                <a16:creationId xmlns:a16="http://schemas.microsoft.com/office/drawing/2014/main" id="{ECFE9B04-8650-B9E4-6305-E5DF5837DC08}"/>
              </a:ext>
            </a:extLst>
          </p:cNvPr>
          <p:cNvPicPr>
            <a:picLocks noChangeAspect="1"/>
          </p:cNvPicPr>
          <p:nvPr/>
        </p:nvPicPr>
        <p:blipFill>
          <a:blip r:embed="rId2"/>
          <a:stretch>
            <a:fillRect/>
          </a:stretch>
        </p:blipFill>
        <p:spPr>
          <a:xfrm>
            <a:off x="523090" y="3610460"/>
            <a:ext cx="6309848" cy="3249720"/>
          </a:xfrm>
          <a:prstGeom prst="rect">
            <a:avLst/>
          </a:prstGeom>
        </p:spPr>
      </p:pic>
      <p:sp>
        <p:nvSpPr>
          <p:cNvPr id="3" name="Content Placeholder 2">
            <a:extLst>
              <a:ext uri="{FF2B5EF4-FFF2-40B4-BE49-F238E27FC236}">
                <a16:creationId xmlns:a16="http://schemas.microsoft.com/office/drawing/2014/main" id="{500F3395-BFB6-C87D-1358-61099D0C4BCA}"/>
              </a:ext>
            </a:extLst>
          </p:cNvPr>
          <p:cNvSpPr>
            <a:spLocks noGrp="1"/>
          </p:cNvSpPr>
          <p:nvPr>
            <p:ph idx="1"/>
          </p:nvPr>
        </p:nvSpPr>
        <p:spPr>
          <a:xfrm>
            <a:off x="838200" y="353287"/>
            <a:ext cx="5039533" cy="3369778"/>
          </a:xfrm>
        </p:spPr>
        <p:txBody>
          <a:bodyPr vert="horz" lIns="91440" tIns="45720" rIns="91440" bIns="45720" rtlCol="0" anchor="t">
            <a:normAutofit lnSpcReduction="10000"/>
          </a:bodyPr>
          <a:lstStyle/>
          <a:p>
            <a:r>
              <a:rPr lang="en-US" sz="1600" dirty="0">
                <a:latin typeface="Arial"/>
                <a:cs typeface="Arial"/>
              </a:rPr>
              <a:t>Discovered customer data with a mean age of 35.36</a:t>
            </a:r>
          </a:p>
          <a:p>
            <a:r>
              <a:rPr lang="en-US" sz="1600" dirty="0">
                <a:latin typeface="Arial"/>
                <a:cs typeface="Arial"/>
              </a:rPr>
              <a:t>Captured significant portion of data from the 50th percentile to a little over the 75th percentile: Sample Age Group 35 – 45-year-olds</a:t>
            </a:r>
          </a:p>
          <a:p>
            <a:r>
              <a:rPr lang="en-US" sz="1600" dirty="0">
                <a:latin typeface="Arial"/>
                <a:cs typeface="Arial"/>
              </a:rPr>
              <a:t>Coded a histogram of income levels and frequency of rides to see what areas drivers should target</a:t>
            </a:r>
          </a:p>
          <a:p>
            <a:r>
              <a:rPr lang="en-US" sz="1600" dirty="0">
                <a:latin typeface="Arial"/>
                <a:cs typeface="Arial"/>
              </a:rPr>
              <a:t>Coded a scatter plot of Customer IDs to see how often riders seek taxi services</a:t>
            </a:r>
          </a:p>
          <a:p>
            <a:r>
              <a:rPr lang="en-US" sz="1600" dirty="0">
                <a:latin typeface="Arial"/>
                <a:cs typeface="Arial"/>
              </a:rPr>
              <a:t>Discoveries:</a:t>
            </a:r>
          </a:p>
          <a:p>
            <a:pPr lvl="1"/>
            <a:r>
              <a:rPr lang="en-US" sz="1400" dirty="0">
                <a:latin typeface="Arial"/>
                <a:cs typeface="Arial"/>
              </a:rPr>
              <a:t>Yellow Cab showed higher revenues by 6x compared to Pink Cab</a:t>
            </a:r>
          </a:p>
          <a:p>
            <a:pPr lvl="1"/>
            <a:r>
              <a:rPr lang="en-US" sz="1400" dirty="0">
                <a:latin typeface="Arial"/>
                <a:cs typeface="Arial"/>
              </a:rPr>
              <a:t>Hypothesis holds true that Yellow Cab will have more revenue</a:t>
            </a:r>
          </a:p>
          <a:p>
            <a:endParaRPr lang="en-US" sz="1600" dirty="0">
              <a:latin typeface="Arial"/>
              <a:cs typeface="Arial"/>
            </a:endParaRPr>
          </a:p>
        </p:txBody>
      </p:sp>
      <p:pic>
        <p:nvPicPr>
          <p:cNvPr id="4" name="Picture 4" descr="A graph of income&#10;&#10;Description automatically generated">
            <a:extLst>
              <a:ext uri="{FF2B5EF4-FFF2-40B4-BE49-F238E27FC236}">
                <a16:creationId xmlns:a16="http://schemas.microsoft.com/office/drawing/2014/main" id="{356084D3-0262-BADD-24F7-4CC06052D71B}"/>
              </a:ext>
            </a:extLst>
          </p:cNvPr>
          <p:cNvPicPr>
            <a:picLocks noChangeAspect="1"/>
          </p:cNvPicPr>
          <p:nvPr/>
        </p:nvPicPr>
        <p:blipFill>
          <a:blip r:embed="rId3"/>
          <a:stretch>
            <a:fillRect/>
          </a:stretch>
        </p:blipFill>
        <p:spPr>
          <a:xfrm>
            <a:off x="5874763" y="-2687"/>
            <a:ext cx="5636443" cy="4194899"/>
          </a:xfrm>
          <a:prstGeom prst="rect">
            <a:avLst/>
          </a:prstGeom>
        </p:spPr>
      </p:pic>
    </p:spTree>
    <p:extLst>
      <p:ext uri="{BB962C8B-B14F-4D97-AF65-F5344CB8AC3E}">
        <p14:creationId xmlns:p14="http://schemas.microsoft.com/office/powerpoint/2010/main" val="1965025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850" dirty="0">
                <a:latin typeface="Arial"/>
                <a:cs typeface="Arial"/>
              </a:rPr>
              <a:t>A company comparison is in order due to the goal of investment. Hypothesize that Yellow Cab will outperform Pink Cab in all the chosen metrics.</a:t>
            </a:r>
            <a:endParaRPr lang="en-US" dirty="0"/>
          </a:p>
        </p:txBody>
      </p:sp>
      <p:sp>
        <p:nvSpPr>
          <p:cNvPr id="2" name="Title 1"/>
          <p:cNvSpPr>
            <a:spLocks noGrp="1"/>
          </p:cNvSpPr>
          <p:nvPr>
            <p:ph type="title"/>
          </p:nvPr>
        </p:nvSpPr>
        <p:spPr/>
        <p:txBody>
          <a:bodyPr/>
          <a:lstStyle/>
          <a:p>
            <a:r>
              <a:rPr lang="en-US" dirty="0">
                <a:latin typeface="Arial"/>
                <a:cs typeface="Arial"/>
              </a:rPr>
              <a:t>Hypothesis 2</a:t>
            </a:r>
            <a:endParaRPr lang="en-US"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22959064"/>
              </p:ext>
            </p:extLst>
          </p:nvPr>
        </p:nvGraphicFramePr>
        <p:xfrm>
          <a:off x="304800" y="1295401"/>
          <a:ext cx="5638800" cy="4470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p:cNvSpPr txBox="1"/>
          <p:nvPr/>
        </p:nvSpPr>
        <p:spPr>
          <a:xfrm>
            <a:off x="6150021" y="2257271"/>
            <a:ext cx="5735794" cy="2568652"/>
          </a:xfrm>
          <a:prstGeom prst="rect">
            <a:avLst/>
          </a:prstGeom>
          <a:noFill/>
        </p:spPr>
        <p:txBody>
          <a:bodyPr wrap="square" lIns="91440" tIns="45720" rIns="91440" bIns="45720" rtlCol="0" anchor="t">
            <a:spAutoFit/>
          </a:bodyPr>
          <a:lstStyle/>
          <a:p>
            <a:pPr>
              <a:lnSpc>
                <a:spcPts val="2800"/>
              </a:lnSpc>
            </a:pPr>
            <a:r>
              <a:rPr lang="en-US" sz="3200" spc="-40" dirty="0">
                <a:cs typeface="Arial"/>
              </a:rPr>
              <a:t>Company Comparison</a:t>
            </a:r>
            <a:r>
              <a:rPr lang="en-US" sz="4000" spc="-40" dirty="0">
                <a:cs typeface="Arial"/>
              </a:rPr>
              <a:t> </a:t>
            </a:r>
          </a:p>
          <a:p>
            <a:pPr marL="342900" indent="-342900">
              <a:lnSpc>
                <a:spcPts val="2800"/>
              </a:lnSpc>
              <a:buFont typeface="Arial"/>
              <a:buChar char="•"/>
            </a:pPr>
            <a:r>
              <a:rPr lang="en-US" spc="-40" dirty="0">
                <a:cs typeface="Arial"/>
              </a:rPr>
              <a:t>Aggregated Transaction IDs and grouped by City</a:t>
            </a:r>
          </a:p>
          <a:p>
            <a:pPr marL="342900" indent="-342900">
              <a:lnSpc>
                <a:spcPts val="2800"/>
              </a:lnSpc>
              <a:buFont typeface="Arial"/>
              <a:buChar char="•"/>
            </a:pPr>
            <a:r>
              <a:rPr lang="en-US" spc="-40" dirty="0">
                <a:cs typeface="Arial"/>
              </a:rPr>
              <a:t>Merged City data with aggregated counts to confirm alignment amongst Users and Transaction ID counts</a:t>
            </a:r>
          </a:p>
          <a:p>
            <a:pPr marL="342900" indent="-342900">
              <a:lnSpc>
                <a:spcPts val="2800"/>
              </a:lnSpc>
              <a:buFont typeface="Arial"/>
              <a:buChar char="•"/>
            </a:pPr>
            <a:r>
              <a:rPr lang="en-US" spc="-40" dirty="0">
                <a:cs typeface="Arial"/>
              </a:rPr>
              <a:t>Took previous queries and grouped by Company to see differences in Transaction IDs, KM Travelled, and Profit</a:t>
            </a:r>
          </a:p>
        </p:txBody>
      </p:sp>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05671" y="2039201"/>
            <a:ext cx="637059" cy="621232"/>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25578" y="3441569"/>
            <a:ext cx="597245" cy="504568"/>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33996" y="4717027"/>
            <a:ext cx="580408" cy="580408"/>
          </a:xfrm>
          <a:prstGeom prst="rect">
            <a:avLst/>
          </a:prstGeom>
        </p:spPr>
      </p:pic>
      <p:pic>
        <p:nvPicPr>
          <p:cNvPr id="30" name="Picture 29" descr="A black and orange rectangle with white text&#10;&#10;Description automatically generated">
            <a:extLst>
              <a:ext uri="{FF2B5EF4-FFF2-40B4-BE49-F238E27FC236}">
                <a16:creationId xmlns:a16="http://schemas.microsoft.com/office/drawing/2014/main" id="{F0A9515D-B225-84F7-312E-5B90643201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06001" y="-1097644"/>
            <a:ext cx="2079169" cy="3634016"/>
          </a:xfrm>
          <a:prstGeom prst="rect">
            <a:avLst/>
          </a:prstGeom>
        </p:spPr>
      </p:pic>
    </p:spTree>
    <p:extLst>
      <p:ext uri="{BB962C8B-B14F-4D97-AF65-F5344CB8AC3E}">
        <p14:creationId xmlns:p14="http://schemas.microsoft.com/office/powerpoint/2010/main" val="223606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6">
                                            <p:graphicEl>
                                              <a:dgm id="{ECF623A0-DEA5-4327-AAA2-FE30DA796F53}"/>
                                            </p:graphicEl>
                                          </p:spTgt>
                                        </p:tgtEl>
                                        <p:attrNameLst>
                                          <p:attrName>style.visibility</p:attrName>
                                        </p:attrNameLst>
                                      </p:cBhvr>
                                      <p:to>
                                        <p:strVal val="visible"/>
                                      </p:to>
                                    </p:set>
                                    <p:animEffect transition="in" filter="fade">
                                      <p:cBhvr>
                                        <p:cTn id="7" dur="500"/>
                                        <p:tgtEl>
                                          <p:spTgt spid="6">
                                            <p:graphicEl>
                                              <a:dgm id="{ECF623A0-DEA5-4327-AAA2-FE30DA796F53}"/>
                                            </p:graphicEl>
                                          </p:spTgt>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
                                            <p:graphicEl>
                                              <a:dgm id="{3B4D60DC-3880-4788-95C0-C5331C7B8E49}"/>
                                            </p:graphicEl>
                                          </p:spTgt>
                                        </p:tgtEl>
                                        <p:attrNameLst>
                                          <p:attrName>style.visibility</p:attrName>
                                        </p:attrNameLst>
                                      </p:cBhvr>
                                      <p:to>
                                        <p:strVal val="visible"/>
                                      </p:to>
                                    </p:set>
                                    <p:animEffect transition="in" filter="fade">
                                      <p:cBhvr>
                                        <p:cTn id="10" dur="500"/>
                                        <p:tgtEl>
                                          <p:spTgt spid="6">
                                            <p:graphicEl>
                                              <a:dgm id="{3B4D60DC-3880-4788-95C0-C5331C7B8E49}"/>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58F179C7-16A8-432B-BA8B-1B820D98D9A2}"/>
                                            </p:graphicEl>
                                          </p:spTgt>
                                        </p:tgtEl>
                                        <p:attrNameLst>
                                          <p:attrName>style.visibility</p:attrName>
                                        </p:attrNameLst>
                                      </p:cBhvr>
                                      <p:to>
                                        <p:strVal val="visible"/>
                                      </p:to>
                                    </p:set>
                                    <p:animEffect transition="in" filter="fade">
                                      <p:cBhvr>
                                        <p:cTn id="13" dur="500"/>
                                        <p:tgtEl>
                                          <p:spTgt spid="6">
                                            <p:graphicEl>
                                              <a:dgm id="{58F179C7-16A8-432B-BA8B-1B820D98D9A2}"/>
                                            </p:graphicEl>
                                          </p:spTgt>
                                        </p:tgtEl>
                                      </p:cBhvr>
                                    </p:animEffect>
                                  </p:childTnLst>
                                </p:cTn>
                              </p:par>
                              <p:par>
                                <p:cTn id="14" presetID="10" presetClass="entr" presetSubtype="0" fill="hold" nodeType="withEffect">
                                  <p:stCondLst>
                                    <p:cond delay="2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8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9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One"/>
        </p:bldSub>
      </p:bldGraphic>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9FBB-0407-249C-8B4D-DE181454B269}"/>
              </a:ext>
            </a:extLst>
          </p:cNvPr>
          <p:cNvSpPr>
            <a:spLocks noGrp="1"/>
          </p:cNvSpPr>
          <p:nvPr>
            <p:ph type="title"/>
          </p:nvPr>
        </p:nvSpPr>
        <p:spPr/>
        <p:txBody>
          <a:bodyPr/>
          <a:lstStyle/>
          <a:p>
            <a:r>
              <a:rPr lang="en-US" sz="4000" dirty="0">
                <a:latin typeface="Arial"/>
                <a:cs typeface="Arial"/>
              </a:rPr>
              <a:t>Valuable Insights</a:t>
            </a:r>
          </a:p>
        </p:txBody>
      </p:sp>
      <p:graphicFrame>
        <p:nvGraphicFramePr>
          <p:cNvPr id="8" name="Table 8">
            <a:extLst>
              <a:ext uri="{FF2B5EF4-FFF2-40B4-BE49-F238E27FC236}">
                <a16:creationId xmlns:a16="http://schemas.microsoft.com/office/drawing/2014/main" id="{0C4D8AD9-C23D-CC40-4239-DA1E6DDAD608}"/>
              </a:ext>
            </a:extLst>
          </p:cNvPr>
          <p:cNvGraphicFramePr>
            <a:graphicFrameLocks noGrp="1"/>
          </p:cNvGraphicFramePr>
          <p:nvPr>
            <p:ph idx="1"/>
            <p:extLst>
              <p:ext uri="{D42A27DB-BD31-4B8C-83A1-F6EECF244321}">
                <p14:modId xmlns:p14="http://schemas.microsoft.com/office/powerpoint/2010/main" val="2769096196"/>
              </p:ext>
            </p:extLst>
          </p:nvPr>
        </p:nvGraphicFramePr>
        <p:xfrm>
          <a:off x="838200" y="1825625"/>
          <a:ext cx="10515600" cy="1483360"/>
        </p:xfrm>
        <a:graphic>
          <a:graphicData uri="http://schemas.openxmlformats.org/drawingml/2006/table">
            <a:tbl>
              <a:tblPr firstRow="1" bandRow="1">
                <a:tableStyleId>{21E4AEA4-8DFA-4A89-87EB-49C32662AFE0}</a:tableStyleId>
              </a:tblPr>
              <a:tblGrid>
                <a:gridCol w="3505200">
                  <a:extLst>
                    <a:ext uri="{9D8B030D-6E8A-4147-A177-3AD203B41FA5}">
                      <a16:colId xmlns:a16="http://schemas.microsoft.com/office/drawing/2014/main" val="2296873810"/>
                    </a:ext>
                  </a:extLst>
                </a:gridCol>
                <a:gridCol w="3505200">
                  <a:extLst>
                    <a:ext uri="{9D8B030D-6E8A-4147-A177-3AD203B41FA5}">
                      <a16:colId xmlns:a16="http://schemas.microsoft.com/office/drawing/2014/main" val="3142565904"/>
                    </a:ext>
                  </a:extLst>
                </a:gridCol>
                <a:gridCol w="3505200">
                  <a:extLst>
                    <a:ext uri="{9D8B030D-6E8A-4147-A177-3AD203B41FA5}">
                      <a16:colId xmlns:a16="http://schemas.microsoft.com/office/drawing/2014/main" val="192576713"/>
                    </a:ext>
                  </a:extLst>
                </a:gridCol>
              </a:tblGrid>
              <a:tr h="370840">
                <a:tc>
                  <a:txBody>
                    <a:bodyPr/>
                    <a:lstStyle/>
                    <a:p>
                      <a:pPr algn="ctr"/>
                      <a:endParaRPr lang="en-US"/>
                    </a:p>
                  </a:txBody>
                  <a:tcPr/>
                </a:tc>
                <a:tc>
                  <a:txBody>
                    <a:bodyPr/>
                    <a:lstStyle/>
                    <a:p>
                      <a:pPr algn="ctr"/>
                      <a:r>
                        <a:rPr lang="en-US" dirty="0"/>
                        <a:t>Yellow Cab</a:t>
                      </a:r>
                    </a:p>
                  </a:txBody>
                  <a:tcPr/>
                </a:tc>
                <a:tc>
                  <a:txBody>
                    <a:bodyPr/>
                    <a:lstStyle/>
                    <a:p>
                      <a:pPr algn="ctr"/>
                      <a:r>
                        <a:rPr lang="en-US" dirty="0"/>
                        <a:t>Pink Cab</a:t>
                      </a:r>
                    </a:p>
                  </a:txBody>
                  <a:tcPr/>
                </a:tc>
                <a:extLst>
                  <a:ext uri="{0D108BD9-81ED-4DB2-BD59-A6C34878D82A}">
                    <a16:rowId xmlns:a16="http://schemas.microsoft.com/office/drawing/2014/main" val="4208437285"/>
                  </a:ext>
                </a:extLst>
              </a:tr>
              <a:tr h="370840">
                <a:tc>
                  <a:txBody>
                    <a:bodyPr/>
                    <a:lstStyle/>
                    <a:p>
                      <a:pPr algn="ctr"/>
                      <a:r>
                        <a:rPr lang="en-US" dirty="0"/>
                        <a:t>Transaction IDs</a:t>
                      </a:r>
                    </a:p>
                  </a:txBody>
                  <a:tcPr/>
                </a:tc>
                <a:tc>
                  <a:txBody>
                    <a:bodyPr/>
                    <a:lstStyle/>
                    <a:p>
                      <a:pPr algn="ctr"/>
                      <a:r>
                        <a:rPr lang="en-US" dirty="0"/>
                        <a:t>274,681</a:t>
                      </a:r>
                    </a:p>
                  </a:txBody>
                  <a:tcPr/>
                </a:tc>
                <a:tc>
                  <a:txBody>
                    <a:bodyPr/>
                    <a:lstStyle/>
                    <a:p>
                      <a:pPr algn="ctr"/>
                      <a:r>
                        <a:rPr lang="en-US" dirty="0"/>
                        <a:t>84,711</a:t>
                      </a:r>
                    </a:p>
                  </a:txBody>
                  <a:tcPr/>
                </a:tc>
                <a:extLst>
                  <a:ext uri="{0D108BD9-81ED-4DB2-BD59-A6C34878D82A}">
                    <a16:rowId xmlns:a16="http://schemas.microsoft.com/office/drawing/2014/main" val="3597224614"/>
                  </a:ext>
                </a:extLst>
              </a:tr>
              <a:tr h="370840">
                <a:tc>
                  <a:txBody>
                    <a:bodyPr/>
                    <a:lstStyle/>
                    <a:p>
                      <a:pPr algn="ctr"/>
                      <a:r>
                        <a:rPr lang="en-US" dirty="0"/>
                        <a:t>KM Travelled</a:t>
                      </a:r>
                    </a:p>
                  </a:txBody>
                  <a:tcPr/>
                </a:tc>
                <a:tc>
                  <a:txBody>
                    <a:bodyPr/>
                    <a:lstStyle/>
                    <a:p>
                      <a:pPr algn="ctr"/>
                      <a:r>
                        <a:rPr lang="en-US" dirty="0"/>
                        <a:t>8,625,380.27 KM</a:t>
                      </a:r>
                    </a:p>
                  </a:txBody>
                  <a:tcPr/>
                </a:tc>
                <a:tc>
                  <a:txBody>
                    <a:bodyPr/>
                    <a:lstStyle/>
                    <a:p>
                      <a:pPr algn="ctr"/>
                      <a:r>
                        <a:rPr lang="en-US" dirty="0"/>
                        <a:t>2,768,194.82 KM</a:t>
                      </a:r>
                    </a:p>
                  </a:txBody>
                  <a:tcPr/>
                </a:tc>
                <a:extLst>
                  <a:ext uri="{0D108BD9-81ED-4DB2-BD59-A6C34878D82A}">
                    <a16:rowId xmlns:a16="http://schemas.microsoft.com/office/drawing/2014/main" val="83647145"/>
                  </a:ext>
                </a:extLst>
              </a:tr>
              <a:tr h="370840">
                <a:tc>
                  <a:txBody>
                    <a:bodyPr/>
                    <a:lstStyle/>
                    <a:p>
                      <a:pPr algn="ctr"/>
                      <a:r>
                        <a:rPr lang="en-US" dirty="0"/>
                        <a:t>Profit</a:t>
                      </a:r>
                    </a:p>
                  </a:txBody>
                  <a:tcPr/>
                </a:tc>
                <a:tc>
                  <a:txBody>
                    <a:bodyPr/>
                    <a:lstStyle/>
                    <a:p>
                      <a:pPr algn="ctr"/>
                      <a:r>
                        <a:rPr lang="en-US" dirty="0"/>
                        <a:t>$44,020,373.17</a:t>
                      </a:r>
                    </a:p>
                  </a:txBody>
                  <a:tcPr/>
                </a:tc>
                <a:tc>
                  <a:txBody>
                    <a:bodyPr/>
                    <a:lstStyle/>
                    <a:p>
                      <a:pPr algn="ctr"/>
                      <a:r>
                        <a:rPr lang="en-US" dirty="0"/>
                        <a:t>$5,307,328.32</a:t>
                      </a:r>
                    </a:p>
                  </a:txBody>
                  <a:tcPr/>
                </a:tc>
                <a:extLst>
                  <a:ext uri="{0D108BD9-81ED-4DB2-BD59-A6C34878D82A}">
                    <a16:rowId xmlns:a16="http://schemas.microsoft.com/office/drawing/2014/main" val="3727292251"/>
                  </a:ext>
                </a:extLst>
              </a:tr>
            </a:tbl>
          </a:graphicData>
        </a:graphic>
      </p:graphicFrame>
      <p:sp>
        <p:nvSpPr>
          <p:cNvPr id="9" name="TextBox 8">
            <a:extLst>
              <a:ext uri="{FF2B5EF4-FFF2-40B4-BE49-F238E27FC236}">
                <a16:creationId xmlns:a16="http://schemas.microsoft.com/office/drawing/2014/main" id="{E53DB1CB-0875-9BEA-1102-6D64465F8541}"/>
              </a:ext>
            </a:extLst>
          </p:cNvPr>
          <p:cNvSpPr txBox="1"/>
          <p:nvPr/>
        </p:nvSpPr>
        <p:spPr>
          <a:xfrm>
            <a:off x="891152" y="3525864"/>
            <a:ext cx="7012983" cy="3266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000" dirty="0">
                <a:latin typeface="Arial"/>
                <a:cs typeface="Calibri" panose="020F0502020204030204"/>
              </a:rPr>
              <a:t>As shown above it holds true that Yellow Cab will outperform Pink Cab as a company</a:t>
            </a:r>
            <a:endParaRPr lang="en-US"/>
          </a:p>
          <a:p>
            <a:pPr marL="285750" indent="-285750">
              <a:lnSpc>
                <a:spcPct val="150000"/>
              </a:lnSpc>
              <a:buFont typeface="Arial"/>
              <a:buChar char="•"/>
            </a:pPr>
            <a:r>
              <a:rPr lang="en-US" sz="2000" dirty="0">
                <a:latin typeface="Arial"/>
                <a:cs typeface="Calibri" panose="020F0502020204030204"/>
              </a:rPr>
              <a:t>Yellow Cab has 3x more Transaction IDs then Pink Cab</a:t>
            </a:r>
          </a:p>
          <a:p>
            <a:pPr marL="742950" lvl="1" indent="-285750">
              <a:lnSpc>
                <a:spcPct val="150000"/>
              </a:lnSpc>
              <a:buFont typeface="Arial"/>
              <a:buChar char="•"/>
            </a:pPr>
            <a:r>
              <a:rPr lang="en-US" sz="2000" dirty="0">
                <a:latin typeface="Arial"/>
                <a:cs typeface="Calibri" panose="020F0502020204030204"/>
              </a:rPr>
              <a:t>Even if Transaction IDs were evened out Yellow Cab will have much more profit than Pink Cab</a:t>
            </a:r>
          </a:p>
          <a:p>
            <a:pPr marL="742950" lvl="1" indent="-285750">
              <a:lnSpc>
                <a:spcPct val="150000"/>
              </a:lnSpc>
              <a:buFont typeface="Arial"/>
              <a:buChar char="•"/>
            </a:pPr>
            <a:r>
              <a:rPr lang="en-US" sz="2000" dirty="0">
                <a:latin typeface="Arial"/>
                <a:cs typeface="Calibri" panose="020F0502020204030204"/>
              </a:rPr>
              <a:t>Customers know Yellow Cab is dependable in long distance rides and that creates bias in everyday use</a:t>
            </a:r>
          </a:p>
        </p:txBody>
      </p:sp>
      <p:pic>
        <p:nvPicPr>
          <p:cNvPr id="4" name="Picture 3" descr="A black and orange rectangle with white text&#10;&#10;Description automatically generated">
            <a:extLst>
              <a:ext uri="{FF2B5EF4-FFF2-40B4-BE49-F238E27FC236}">
                <a16:creationId xmlns:a16="http://schemas.microsoft.com/office/drawing/2014/main" id="{BE12ADFB-3BCA-ED80-211B-50078A89A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1" y="-1097644"/>
            <a:ext cx="2079169" cy="3634016"/>
          </a:xfrm>
          <a:prstGeom prst="rect">
            <a:avLst/>
          </a:prstGeom>
        </p:spPr>
      </p:pic>
    </p:spTree>
    <p:extLst>
      <p:ext uri="{BB962C8B-B14F-4D97-AF65-F5344CB8AC3E}">
        <p14:creationId xmlns:p14="http://schemas.microsoft.com/office/powerpoint/2010/main" val="27983229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3.xml><?xml version="1.0" encoding="utf-8"?>
<a:theme xmlns:a="http://schemas.openxmlformats.org/drawingml/2006/main" name="Office Theme">
  <a:themeElements>
    <a:clrScheme name="Illinois Business Consulting">
      <a:dk1>
        <a:srgbClr val="13284B"/>
      </a:dk1>
      <a:lt1>
        <a:srgbClr val="FFFFFF"/>
      </a:lt1>
      <a:dk2>
        <a:srgbClr val="13284B"/>
      </a:dk2>
      <a:lt2>
        <a:srgbClr val="FFFFFF"/>
      </a:lt2>
      <a:accent1>
        <a:srgbClr val="13284B"/>
      </a:accent1>
      <a:accent2>
        <a:srgbClr val="E84927"/>
      </a:accent2>
      <a:accent3>
        <a:srgbClr val="838383"/>
      </a:accent3>
      <a:accent4>
        <a:srgbClr val="ADADAD"/>
      </a:accent4>
      <a:accent5>
        <a:srgbClr val="D6D6D6"/>
      </a:accent5>
      <a:accent6>
        <a:srgbClr val="EFEFEF"/>
      </a:accent6>
      <a:hlink>
        <a:srgbClr val="E84927"/>
      </a:hlink>
      <a:folHlink>
        <a:srgbClr val="E8492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l">
          <a:defRPr sz="1100"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ln>
          <a:solidFill>
            <a:schemeClr val="tx1"/>
          </a:solidFill>
        </a:ln>
      </a:spPr>
      <a:bodyPr wrap="square" tIns="91440" bIns="91440" rtlCol="0">
        <a:noAutofit/>
      </a:bodyPr>
      <a:lstStyle>
        <a:defPPr algn="l">
          <a:defRPr sz="1100" dirty="0" smtClean="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bab01840-b886-4d67-8d01-ca0ce372d8da" xsi:nil="true"/>
    <lcf76f155ced4ddcb4097134ff3c332f xmlns="2327c464-5786-449b-b5ff-3473f93b3be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61611DB7F26B4EB7531858ABCE83FD" ma:contentTypeVersion="8" ma:contentTypeDescription="Create a new document." ma:contentTypeScope="" ma:versionID="35885c6ff2b77dd9fa4bdfc0923797ac">
  <xsd:schema xmlns:xsd="http://www.w3.org/2001/XMLSchema" xmlns:xs="http://www.w3.org/2001/XMLSchema" xmlns:p="http://schemas.microsoft.com/office/2006/metadata/properties" xmlns:ns2="2327c464-5786-449b-b5ff-3473f93b3be7" xmlns:ns3="bab01840-b886-4d67-8d01-ca0ce372d8da" targetNamespace="http://schemas.microsoft.com/office/2006/metadata/properties" ma:root="true" ma:fieldsID="332ff17db85e64e2a129acedce056d40" ns2:_="" ns3:_="">
    <xsd:import namespace="2327c464-5786-449b-b5ff-3473f93b3be7"/>
    <xsd:import namespace="bab01840-b886-4d67-8d01-ca0ce372d8d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27c464-5786-449b-b5ff-3473f93b3b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76e6ad8-52fe-412f-a0b9-03ea580b6293"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b01840-b886-4d67-8d01-ca0ce372d8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0d705bb-3ec8-49fe-ade8-30f9e836b691}" ma:internalName="TaxCatchAll" ma:showField="CatchAllData" ma:web="bab01840-b886-4d67-8d01-ca0ce372d8d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9A8C50-EE9F-4B6C-9C81-76BA1A964713}">
  <ds:schemaRefs>
    <ds:schemaRef ds:uri="http://schemas.microsoft.com/sharepoint/v3/contenttype/forms"/>
  </ds:schemaRefs>
</ds:datastoreItem>
</file>

<file path=customXml/itemProps2.xml><?xml version="1.0" encoding="utf-8"?>
<ds:datastoreItem xmlns:ds="http://schemas.openxmlformats.org/officeDocument/2006/customXml" ds:itemID="{3653D705-6CF0-4A35-BD41-4AD3422B5F68}">
  <ds:schemaRefs>
    <ds:schemaRef ds:uri="http://schemas.microsoft.com/office/2006/metadata/properties"/>
    <ds:schemaRef ds:uri="http://schemas.microsoft.com/office/infopath/2007/PartnerControls"/>
    <ds:schemaRef ds:uri="bab01840-b886-4d67-8d01-ca0ce372d8da"/>
    <ds:schemaRef ds:uri="2327c464-5786-449b-b5ff-3473f93b3be7"/>
  </ds:schemaRefs>
</ds:datastoreItem>
</file>

<file path=customXml/itemProps3.xml><?xml version="1.0" encoding="utf-8"?>
<ds:datastoreItem xmlns:ds="http://schemas.openxmlformats.org/officeDocument/2006/customXml" ds:itemID="{0FDECEE0-43FB-415C-B8BC-CF6E1668A8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27c464-5786-449b-b5ff-3473f93b3be7"/>
    <ds:schemaRef ds:uri="bab01840-b886-4d67-8d01-ca0ce372d8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3</vt:i4>
      </vt:variant>
      <vt:variant>
        <vt:lpstr>Slide Titles</vt:lpstr>
      </vt:variant>
      <vt:variant>
        <vt:i4>17</vt:i4>
      </vt:variant>
    </vt:vector>
  </HeadingPairs>
  <TitlesOfParts>
    <vt:vector size="20" baseType="lpstr">
      <vt:lpstr>office theme</vt:lpstr>
      <vt:lpstr>Office Theme</vt:lpstr>
      <vt:lpstr>Office Theme</vt:lpstr>
      <vt:lpstr>PowerPoint Presentation</vt:lpstr>
      <vt:lpstr>   Agenda</vt:lpstr>
      <vt:lpstr>Executive Summary</vt:lpstr>
      <vt:lpstr>Problem Statement</vt:lpstr>
      <vt:lpstr>Approach</vt:lpstr>
      <vt:lpstr>Hypothesis 1</vt:lpstr>
      <vt:lpstr>PowerPoint Presentation</vt:lpstr>
      <vt:lpstr>Hypothesis 2</vt:lpstr>
      <vt:lpstr>Valuable Insights</vt:lpstr>
      <vt:lpstr>Hypothesis 3: Yellow Cab predicted to have more profits.</vt:lpstr>
      <vt:lpstr>PowerPoint Presentation</vt:lpstr>
      <vt:lpstr>Hypothesis 4: Pink Cab predicted to have less expenses.</vt:lpstr>
      <vt:lpstr>PowerPoint Presentation</vt:lpstr>
      <vt:lpstr>Hypothesis 5</vt:lpstr>
      <vt:lpstr>PowerPoint Presentation</vt:lpstr>
      <vt:lpstr>EDA Summary</vt:lpstr>
      <vt:lpstr>Questions regarding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959</cp:revision>
  <dcterms:created xsi:type="dcterms:W3CDTF">2023-07-06T03:10:46Z</dcterms:created>
  <dcterms:modified xsi:type="dcterms:W3CDTF">2023-07-12T02:59:45Z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0x010100A161611DB7F26B4EB7531858ABCE83FD</vt:lpwstr>
  </property>
  <property fmtid="{D5CDD505-2E9C-101B-9397-08002B2CF9AE}" pid="3" name="MediaServiceImageTags">
    <vt:lpwstr/>
  </property>
</Properties>
</file>